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11/02/2017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jaime.cevallosg@gmail.com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54700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3.bp.blogspot.com/_Op7os34WbnE/TMg1t4IhqVI/AAAAAAAAAA0/YhpX05MOCTE/s320/ze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2693" y="1818124"/>
            <a:ext cx="4472888" cy="5039875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La Planificación Estratégica </a:t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6428977" y="1917195"/>
            <a:ext cx="4396341" cy="4200245"/>
          </a:xfrm>
        </p:spPr>
        <p:txBody>
          <a:bodyPr>
            <a:normAutofit/>
          </a:bodyPr>
          <a:lstStyle/>
          <a:p>
            <a:r>
              <a:rPr lang="es-ES" dirty="0"/>
              <a:t>Transformar la realidad es una tarea compleja que </a:t>
            </a:r>
            <a:r>
              <a:rPr lang="es-ES" dirty="0" err="1"/>
              <a:t>requierevel</a:t>
            </a:r>
            <a:r>
              <a:rPr lang="es-ES" dirty="0"/>
              <a:t> análisis de las condiciones del entorno, de los cambios que se dan en el y de las oportunidades que existen.</a:t>
            </a:r>
          </a:p>
          <a:p>
            <a:r>
              <a:rPr lang="es-ES" dirty="0"/>
              <a:t>Puede ser infructuosa si al mismo tiempo no se construye una visión de futuro que señale de </a:t>
            </a:r>
            <a:r>
              <a:rPr lang="es-ES" dirty="0" err="1"/>
              <a:t>mamera</a:t>
            </a:r>
            <a:r>
              <a:rPr lang="es-ES" dirty="0"/>
              <a:t> clara y precisa hacia donde ir.</a:t>
            </a:r>
          </a:p>
        </p:txBody>
      </p:sp>
    </p:spTree>
    <p:extLst>
      <p:ext uri="{BB962C8B-B14F-4D97-AF65-F5344CB8AC3E}">
        <p14:creationId xmlns:p14="http://schemas.microsoft.com/office/powerpoint/2010/main" val="17703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3.bp.blogspot.com/_Op7os34WbnE/TMg1t4IhqVI/AAAAAAAAAA0/YhpX05MOCTE/s320/ze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8026" y="710016"/>
            <a:ext cx="5348472" cy="6026448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La Planificación Estratégica </a:t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208344" y="1527857"/>
            <a:ext cx="5833640" cy="5208607"/>
          </a:xfrm>
        </p:spPr>
        <p:txBody>
          <a:bodyPr>
            <a:normAutofit/>
          </a:bodyPr>
          <a:lstStyle/>
          <a:p>
            <a:r>
              <a:rPr lang="es-ES" sz="2000" dirty="0"/>
              <a:t>La Planificación Estratégica es una herramienta poderosa de diagnóstico análisis, reflexión y toma de decisiones colectivas acerca del que hacer actual y el camino que deben recorre las comunidades, organizaciones e instituciones, no solo para responder a los cambios y las demandas que impone el entorno y  lograr así el máximo de la eficiencia y calidad de sus intervenciones, sino también para proponer y concretar las transformaciones que requiere el entorno.</a:t>
            </a:r>
          </a:p>
        </p:txBody>
      </p:sp>
    </p:spTree>
    <p:extLst>
      <p:ext uri="{BB962C8B-B14F-4D97-AF65-F5344CB8AC3E}">
        <p14:creationId xmlns:p14="http://schemas.microsoft.com/office/powerpoint/2010/main" val="169141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Desarrollo Sustentable </a:t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5060"/>
            <a:ext cx="9302172" cy="51623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955" y="0"/>
            <a:ext cx="4403758" cy="229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4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11" y="140201"/>
            <a:ext cx="9404723" cy="751049"/>
          </a:xfrm>
        </p:spPr>
        <p:txBody>
          <a:bodyPr/>
          <a:lstStyle/>
          <a:p>
            <a:r>
              <a:rPr lang="es-ES" sz="3600" u="sng" dirty="0"/>
              <a:t>Gestión Ambiental</a:t>
            </a:r>
            <a:br>
              <a:rPr lang="es-ES" sz="4400" u="sng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983848"/>
            <a:ext cx="10587700" cy="587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872" y="2861245"/>
            <a:ext cx="5968128" cy="39967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79318" cy="178406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30" y="2524843"/>
            <a:ext cx="5244867" cy="370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4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173" y="1723321"/>
            <a:ext cx="6986825" cy="5134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4675" cy="172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40212" cy="8463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93" y="1187910"/>
            <a:ext cx="9813754" cy="6640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1949"/>
            <a:ext cx="12168363" cy="50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4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947"/>
            <a:ext cx="10407316" cy="7888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266" y="2056092"/>
            <a:ext cx="10162572" cy="7873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266" y="3075851"/>
            <a:ext cx="10112428" cy="370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254" y="1921888"/>
            <a:ext cx="8530557" cy="433444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" y="0"/>
            <a:ext cx="10407316" cy="7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9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881" y="0"/>
            <a:ext cx="772031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846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63" y="0"/>
            <a:ext cx="9368437" cy="685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EPSN31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788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4"/>
          <p:cNvSpPr txBox="1">
            <a:spLocks/>
          </p:cNvSpPr>
          <p:nvPr/>
        </p:nvSpPr>
        <p:spPr bwMode="auto">
          <a:xfrm>
            <a:off x="-1788618" y="4627549"/>
            <a:ext cx="640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4400" b="1" kern="0" dirty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3234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1261</TotalTime>
  <Words>167</Words>
  <Application>Microsoft Office PowerPoint</Application>
  <PresentationFormat>Panorámica</PresentationFormat>
  <Paragraphs>19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Presentación de PowerPoint</vt:lpstr>
      <vt:lpstr>La Planificación Estratégica  </vt:lpstr>
      <vt:lpstr>La Planificación Estratégica  </vt:lpstr>
      <vt:lpstr>Desarrollo Sustentable  </vt:lpstr>
      <vt:lpstr>Gestión Ambiental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54</cp:revision>
  <dcterms:created xsi:type="dcterms:W3CDTF">2016-11-11T10:52:45Z</dcterms:created>
  <dcterms:modified xsi:type="dcterms:W3CDTF">2017-02-11T21:27:59Z</dcterms:modified>
</cp:coreProperties>
</file>