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82" r:id="rId6"/>
    <p:sldId id="280" r:id="rId7"/>
    <p:sldId id="260" r:id="rId8"/>
    <p:sldId id="279" r:id="rId9"/>
    <p:sldId id="283" r:id="rId10"/>
    <p:sldId id="284" r:id="rId11"/>
    <p:sldId id="285" r:id="rId12"/>
    <p:sldId id="286" r:id="rId13"/>
    <p:sldId id="290" r:id="rId14"/>
    <p:sldId id="287" r:id="rId15"/>
    <p:sldId id="288" r:id="rId16"/>
    <p:sldId id="289" r:id="rId17"/>
    <p:sldId id="291" r:id="rId18"/>
    <p:sldId id="292" r:id="rId19"/>
    <p:sldId id="293" r:id="rId20"/>
    <p:sldId id="294" r:id="rId21"/>
    <p:sldId id="295" r:id="rId22"/>
    <p:sldId id="27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2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726A4C-C252-47E1-984B-52B6377B4AA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9D9E909-0C33-419D-9785-2DF905C5F160}">
      <dgm:prSet phldrT="[Texto]"/>
      <dgm:spPr/>
      <dgm:t>
        <a:bodyPr/>
        <a:lstStyle/>
        <a:p>
          <a:r>
            <a:rPr lang="es-ES" dirty="0"/>
            <a:t>Preparación</a:t>
          </a:r>
        </a:p>
      </dgm:t>
    </dgm:pt>
    <dgm:pt modelId="{FEDEBCA0-9ABB-4F23-8397-F648C37C6836}" type="parTrans" cxnId="{427BBDE5-858F-4A51-8847-8784993EA1C8}">
      <dgm:prSet/>
      <dgm:spPr/>
      <dgm:t>
        <a:bodyPr/>
        <a:lstStyle/>
        <a:p>
          <a:endParaRPr lang="es-ES"/>
        </a:p>
      </dgm:t>
    </dgm:pt>
    <dgm:pt modelId="{3F0C6C64-17C5-4534-BB26-3D1D5221C1A9}" type="sibTrans" cxnId="{427BBDE5-858F-4A51-8847-8784993EA1C8}">
      <dgm:prSet/>
      <dgm:spPr/>
      <dgm:t>
        <a:bodyPr/>
        <a:lstStyle/>
        <a:p>
          <a:endParaRPr lang="es-ES"/>
        </a:p>
      </dgm:t>
    </dgm:pt>
    <dgm:pt modelId="{84625BA2-435A-4EEA-914B-72F47950B0BF}">
      <dgm:prSet phldrT="[Texto]"/>
      <dgm:spPr/>
      <dgm:t>
        <a:bodyPr/>
        <a:lstStyle/>
        <a:p>
          <a:r>
            <a:rPr lang="es-ES" dirty="0"/>
            <a:t>Análisis del Contexto Sociedad - Naturaleza</a:t>
          </a:r>
        </a:p>
      </dgm:t>
    </dgm:pt>
    <dgm:pt modelId="{646F503A-6C28-4A18-811D-F4D35E02EE3A}" type="parTrans" cxnId="{710ECE2E-B63D-49E3-BCAB-3C5F735C8457}">
      <dgm:prSet/>
      <dgm:spPr/>
      <dgm:t>
        <a:bodyPr/>
        <a:lstStyle/>
        <a:p>
          <a:endParaRPr lang="es-ES"/>
        </a:p>
      </dgm:t>
    </dgm:pt>
    <dgm:pt modelId="{6D86D3EC-0486-4E12-A616-5D89CABC7BF6}" type="sibTrans" cxnId="{710ECE2E-B63D-49E3-BCAB-3C5F735C8457}">
      <dgm:prSet/>
      <dgm:spPr/>
      <dgm:t>
        <a:bodyPr/>
        <a:lstStyle/>
        <a:p>
          <a:endParaRPr lang="es-ES"/>
        </a:p>
      </dgm:t>
    </dgm:pt>
    <dgm:pt modelId="{D170A819-C158-4443-A2E6-826A02FFA241}">
      <dgm:prSet phldrT="[Texto]"/>
      <dgm:spPr/>
      <dgm:t>
        <a:bodyPr/>
        <a:lstStyle/>
        <a:p>
          <a:r>
            <a:rPr lang="es-ES" dirty="0"/>
            <a:t>Análisis de Problemas</a:t>
          </a:r>
        </a:p>
      </dgm:t>
    </dgm:pt>
    <dgm:pt modelId="{9F686131-E698-4C53-A5E4-572E8683A4BE}" type="parTrans" cxnId="{4E0F3702-4458-4B82-B4FA-A8C571F429FE}">
      <dgm:prSet/>
      <dgm:spPr/>
      <dgm:t>
        <a:bodyPr/>
        <a:lstStyle/>
        <a:p>
          <a:endParaRPr lang="es-ES"/>
        </a:p>
      </dgm:t>
    </dgm:pt>
    <dgm:pt modelId="{B742CFC9-B650-4C14-BB2F-2AAC121525FE}" type="sibTrans" cxnId="{4E0F3702-4458-4B82-B4FA-A8C571F429FE}">
      <dgm:prSet/>
      <dgm:spPr/>
      <dgm:t>
        <a:bodyPr/>
        <a:lstStyle/>
        <a:p>
          <a:endParaRPr lang="es-ES"/>
        </a:p>
      </dgm:t>
    </dgm:pt>
    <dgm:pt modelId="{0AAF5FA7-FC6B-4147-84FB-870FA9A9F757}">
      <dgm:prSet phldrT="[Texto]"/>
      <dgm:spPr/>
      <dgm:t>
        <a:bodyPr/>
        <a:lstStyle/>
        <a:p>
          <a:r>
            <a:rPr lang="es-ES" dirty="0"/>
            <a:t>Análisis de Oportunidades</a:t>
          </a:r>
        </a:p>
      </dgm:t>
    </dgm:pt>
    <dgm:pt modelId="{606BF7A9-7A73-4A1A-99CF-6D422938558D}" type="parTrans" cxnId="{A3715766-BB44-43E9-BB65-1F570CFD915D}">
      <dgm:prSet/>
      <dgm:spPr/>
      <dgm:t>
        <a:bodyPr/>
        <a:lstStyle/>
        <a:p>
          <a:endParaRPr lang="es-ES"/>
        </a:p>
      </dgm:t>
    </dgm:pt>
    <dgm:pt modelId="{CDAFB481-DA5E-44C4-851E-9A961DB270A9}" type="sibTrans" cxnId="{A3715766-BB44-43E9-BB65-1F570CFD915D}">
      <dgm:prSet/>
      <dgm:spPr/>
      <dgm:t>
        <a:bodyPr/>
        <a:lstStyle/>
        <a:p>
          <a:endParaRPr lang="es-ES"/>
        </a:p>
      </dgm:t>
    </dgm:pt>
    <dgm:pt modelId="{CB288576-E99A-4264-B465-EBA96F9D4131}">
      <dgm:prSet phldrT="[Texto]"/>
      <dgm:spPr/>
      <dgm:t>
        <a:bodyPr/>
        <a:lstStyle/>
        <a:p>
          <a:r>
            <a:rPr lang="es-ES" dirty="0"/>
            <a:t>Planificación Estratégica y Actividades de Seguimiento</a:t>
          </a:r>
        </a:p>
      </dgm:t>
    </dgm:pt>
    <dgm:pt modelId="{8E6DBB8C-FE43-4F2E-8F40-FD59656CF2D5}" type="parTrans" cxnId="{831EE665-98C4-404C-99EC-46CF1D3F167B}">
      <dgm:prSet/>
      <dgm:spPr/>
      <dgm:t>
        <a:bodyPr/>
        <a:lstStyle/>
        <a:p>
          <a:endParaRPr lang="es-ES"/>
        </a:p>
      </dgm:t>
    </dgm:pt>
    <dgm:pt modelId="{DD0D8EA4-D276-40C6-B612-A787771B8347}" type="sibTrans" cxnId="{831EE665-98C4-404C-99EC-46CF1D3F167B}">
      <dgm:prSet/>
      <dgm:spPr/>
      <dgm:t>
        <a:bodyPr/>
        <a:lstStyle/>
        <a:p>
          <a:endParaRPr lang="es-ES"/>
        </a:p>
      </dgm:t>
    </dgm:pt>
    <dgm:pt modelId="{8D0C3525-B5B7-4DEB-A1F7-75A1F7346DD1}" type="pres">
      <dgm:prSet presAssocID="{61726A4C-C252-47E1-984B-52B6377B4AAB}" presName="diagram" presStyleCnt="0">
        <dgm:presLayoutVars>
          <dgm:dir/>
          <dgm:resizeHandles val="exact"/>
        </dgm:presLayoutVars>
      </dgm:prSet>
      <dgm:spPr/>
    </dgm:pt>
    <dgm:pt modelId="{C5D5A39E-121B-4BE6-B0E3-4CDAFD3F02B0}" type="pres">
      <dgm:prSet presAssocID="{79D9E909-0C33-419D-9785-2DF905C5F160}" presName="node" presStyleLbl="node1" presStyleIdx="0" presStyleCnt="5" custScaleX="309074" custLinFactNeighborX="-43019" custLinFactNeighborY="943">
        <dgm:presLayoutVars>
          <dgm:bulletEnabled val="1"/>
        </dgm:presLayoutVars>
      </dgm:prSet>
      <dgm:spPr/>
    </dgm:pt>
    <dgm:pt modelId="{D29B31B9-CB94-49F9-B78F-2C9F640266E7}" type="pres">
      <dgm:prSet presAssocID="{3F0C6C64-17C5-4534-BB26-3D1D5221C1A9}" presName="sibTrans" presStyleLbl="sibTrans2D1" presStyleIdx="0" presStyleCnt="4"/>
      <dgm:spPr/>
    </dgm:pt>
    <dgm:pt modelId="{4864F8A3-5A68-4810-83E9-C81E6ADFA8DF}" type="pres">
      <dgm:prSet presAssocID="{3F0C6C64-17C5-4534-BB26-3D1D5221C1A9}" presName="connectorText" presStyleLbl="sibTrans2D1" presStyleIdx="0" presStyleCnt="4"/>
      <dgm:spPr/>
    </dgm:pt>
    <dgm:pt modelId="{6A4FA1EB-0354-426B-A8B4-952E5AE33D23}" type="pres">
      <dgm:prSet presAssocID="{84625BA2-435A-4EEA-914B-72F47950B0BF}" presName="node" presStyleLbl="node1" presStyleIdx="1" presStyleCnt="5" custScaleX="177127">
        <dgm:presLayoutVars>
          <dgm:bulletEnabled val="1"/>
        </dgm:presLayoutVars>
      </dgm:prSet>
      <dgm:spPr/>
    </dgm:pt>
    <dgm:pt modelId="{F15B9E2F-1CD0-4816-9C14-A688D476A7B3}" type="pres">
      <dgm:prSet presAssocID="{6D86D3EC-0486-4E12-A616-5D89CABC7BF6}" presName="sibTrans" presStyleLbl="sibTrans2D1" presStyleIdx="1" presStyleCnt="4"/>
      <dgm:spPr/>
    </dgm:pt>
    <dgm:pt modelId="{CE022E05-51A8-4FB2-8171-8629F293A19D}" type="pres">
      <dgm:prSet presAssocID="{6D86D3EC-0486-4E12-A616-5D89CABC7BF6}" presName="connectorText" presStyleLbl="sibTrans2D1" presStyleIdx="1" presStyleCnt="4"/>
      <dgm:spPr/>
    </dgm:pt>
    <dgm:pt modelId="{ABCBF08C-A4DC-4621-83F8-E8DCBB002326}" type="pres">
      <dgm:prSet presAssocID="{D170A819-C158-4443-A2E6-826A02FFA241}" presName="node" presStyleLbl="node1" presStyleIdx="2" presStyleCnt="5" custScaleX="168980">
        <dgm:presLayoutVars>
          <dgm:bulletEnabled val="1"/>
        </dgm:presLayoutVars>
      </dgm:prSet>
      <dgm:spPr/>
    </dgm:pt>
    <dgm:pt modelId="{606FC03F-7E3C-4529-A550-0F9BCF56B802}" type="pres">
      <dgm:prSet presAssocID="{B742CFC9-B650-4C14-BB2F-2AAC121525FE}" presName="sibTrans" presStyleLbl="sibTrans2D1" presStyleIdx="2" presStyleCnt="4"/>
      <dgm:spPr/>
    </dgm:pt>
    <dgm:pt modelId="{898BDFF0-5CD0-484F-9DB6-DE7CC13E9A07}" type="pres">
      <dgm:prSet presAssocID="{B742CFC9-B650-4C14-BB2F-2AAC121525FE}" presName="connectorText" presStyleLbl="sibTrans2D1" presStyleIdx="2" presStyleCnt="4"/>
      <dgm:spPr/>
    </dgm:pt>
    <dgm:pt modelId="{4F48B818-EC5F-4000-817D-1F83FAC5ED9D}" type="pres">
      <dgm:prSet presAssocID="{0AAF5FA7-FC6B-4147-84FB-870FA9A9F757}" presName="node" presStyleLbl="node1" presStyleIdx="3" presStyleCnt="5" custScaleX="242243">
        <dgm:presLayoutVars>
          <dgm:bulletEnabled val="1"/>
        </dgm:presLayoutVars>
      </dgm:prSet>
      <dgm:spPr/>
    </dgm:pt>
    <dgm:pt modelId="{1FCF6D0B-C3AB-4CBF-8DAE-15126664384B}" type="pres">
      <dgm:prSet presAssocID="{CDAFB481-DA5E-44C4-851E-9A961DB270A9}" presName="sibTrans" presStyleLbl="sibTrans2D1" presStyleIdx="3" presStyleCnt="4"/>
      <dgm:spPr/>
    </dgm:pt>
    <dgm:pt modelId="{348AF0BD-6576-4A4E-B546-EC7C8F6CE920}" type="pres">
      <dgm:prSet presAssocID="{CDAFB481-DA5E-44C4-851E-9A961DB270A9}" presName="connectorText" presStyleLbl="sibTrans2D1" presStyleIdx="3" presStyleCnt="4"/>
      <dgm:spPr/>
    </dgm:pt>
    <dgm:pt modelId="{1143FB68-417E-419E-8971-99A84180A97D}" type="pres">
      <dgm:prSet presAssocID="{CB288576-E99A-4264-B465-EBA96F9D4131}" presName="node" presStyleLbl="node1" presStyleIdx="4" presStyleCnt="5" custScaleX="268284">
        <dgm:presLayoutVars>
          <dgm:bulletEnabled val="1"/>
        </dgm:presLayoutVars>
      </dgm:prSet>
      <dgm:spPr/>
    </dgm:pt>
  </dgm:ptLst>
  <dgm:cxnLst>
    <dgm:cxn modelId="{D0B80146-7596-4E99-A7CD-18E79A209B51}" type="presOf" srcId="{84625BA2-435A-4EEA-914B-72F47950B0BF}" destId="{6A4FA1EB-0354-426B-A8B4-952E5AE33D23}" srcOrd="0" destOrd="0" presId="urn:microsoft.com/office/officeart/2005/8/layout/process5"/>
    <dgm:cxn modelId="{E5E45BC7-F39E-4492-A724-C57E2A184A66}" type="presOf" srcId="{0AAF5FA7-FC6B-4147-84FB-870FA9A9F757}" destId="{4F48B818-EC5F-4000-817D-1F83FAC5ED9D}" srcOrd="0" destOrd="0" presId="urn:microsoft.com/office/officeart/2005/8/layout/process5"/>
    <dgm:cxn modelId="{831EE665-98C4-404C-99EC-46CF1D3F167B}" srcId="{61726A4C-C252-47E1-984B-52B6377B4AAB}" destId="{CB288576-E99A-4264-B465-EBA96F9D4131}" srcOrd="4" destOrd="0" parTransId="{8E6DBB8C-FE43-4F2E-8F40-FD59656CF2D5}" sibTransId="{DD0D8EA4-D276-40C6-B612-A787771B8347}"/>
    <dgm:cxn modelId="{0848249D-7FBF-4D69-B418-CA209794738B}" type="presOf" srcId="{6D86D3EC-0486-4E12-A616-5D89CABC7BF6}" destId="{F15B9E2F-1CD0-4816-9C14-A688D476A7B3}" srcOrd="0" destOrd="0" presId="urn:microsoft.com/office/officeart/2005/8/layout/process5"/>
    <dgm:cxn modelId="{8861632F-9FB3-47F6-B4CE-4FEB3CE46BDF}" type="presOf" srcId="{61726A4C-C252-47E1-984B-52B6377B4AAB}" destId="{8D0C3525-B5B7-4DEB-A1F7-75A1F7346DD1}" srcOrd="0" destOrd="0" presId="urn:microsoft.com/office/officeart/2005/8/layout/process5"/>
    <dgm:cxn modelId="{486A4D3F-0C7E-413E-BEC4-0B65D61FC9C0}" type="presOf" srcId="{CB288576-E99A-4264-B465-EBA96F9D4131}" destId="{1143FB68-417E-419E-8971-99A84180A97D}" srcOrd="0" destOrd="0" presId="urn:microsoft.com/office/officeart/2005/8/layout/process5"/>
    <dgm:cxn modelId="{4E0F3702-4458-4B82-B4FA-A8C571F429FE}" srcId="{61726A4C-C252-47E1-984B-52B6377B4AAB}" destId="{D170A819-C158-4443-A2E6-826A02FFA241}" srcOrd="2" destOrd="0" parTransId="{9F686131-E698-4C53-A5E4-572E8683A4BE}" sibTransId="{B742CFC9-B650-4C14-BB2F-2AAC121525FE}"/>
    <dgm:cxn modelId="{B579CD68-74C3-4DAE-89F5-E0D188439B3B}" type="presOf" srcId="{B742CFC9-B650-4C14-BB2F-2AAC121525FE}" destId="{606FC03F-7E3C-4529-A550-0F9BCF56B802}" srcOrd="0" destOrd="0" presId="urn:microsoft.com/office/officeart/2005/8/layout/process5"/>
    <dgm:cxn modelId="{A3715766-BB44-43E9-BB65-1F570CFD915D}" srcId="{61726A4C-C252-47E1-984B-52B6377B4AAB}" destId="{0AAF5FA7-FC6B-4147-84FB-870FA9A9F757}" srcOrd="3" destOrd="0" parTransId="{606BF7A9-7A73-4A1A-99CF-6D422938558D}" sibTransId="{CDAFB481-DA5E-44C4-851E-9A961DB270A9}"/>
    <dgm:cxn modelId="{D772A0BF-E09E-47E8-8315-9854CF70AD78}" type="presOf" srcId="{D170A819-C158-4443-A2E6-826A02FFA241}" destId="{ABCBF08C-A4DC-4621-83F8-E8DCBB002326}" srcOrd="0" destOrd="0" presId="urn:microsoft.com/office/officeart/2005/8/layout/process5"/>
    <dgm:cxn modelId="{842FE1E6-1031-47DA-9F28-20DB8889D5E0}" type="presOf" srcId="{CDAFB481-DA5E-44C4-851E-9A961DB270A9}" destId="{1FCF6D0B-C3AB-4CBF-8DAE-15126664384B}" srcOrd="0" destOrd="0" presId="urn:microsoft.com/office/officeart/2005/8/layout/process5"/>
    <dgm:cxn modelId="{427BBDE5-858F-4A51-8847-8784993EA1C8}" srcId="{61726A4C-C252-47E1-984B-52B6377B4AAB}" destId="{79D9E909-0C33-419D-9785-2DF905C5F160}" srcOrd="0" destOrd="0" parTransId="{FEDEBCA0-9ABB-4F23-8397-F648C37C6836}" sibTransId="{3F0C6C64-17C5-4534-BB26-3D1D5221C1A9}"/>
    <dgm:cxn modelId="{0CAE6413-891E-4C74-B950-129486D1ECD2}" type="presOf" srcId="{CDAFB481-DA5E-44C4-851E-9A961DB270A9}" destId="{348AF0BD-6576-4A4E-B546-EC7C8F6CE920}" srcOrd="1" destOrd="0" presId="urn:microsoft.com/office/officeart/2005/8/layout/process5"/>
    <dgm:cxn modelId="{710ECE2E-B63D-49E3-BCAB-3C5F735C8457}" srcId="{61726A4C-C252-47E1-984B-52B6377B4AAB}" destId="{84625BA2-435A-4EEA-914B-72F47950B0BF}" srcOrd="1" destOrd="0" parTransId="{646F503A-6C28-4A18-811D-F4D35E02EE3A}" sibTransId="{6D86D3EC-0486-4E12-A616-5D89CABC7BF6}"/>
    <dgm:cxn modelId="{F43519E9-7FCE-4CFC-8434-28D660BF4049}" type="presOf" srcId="{B742CFC9-B650-4C14-BB2F-2AAC121525FE}" destId="{898BDFF0-5CD0-484F-9DB6-DE7CC13E9A07}" srcOrd="1" destOrd="0" presId="urn:microsoft.com/office/officeart/2005/8/layout/process5"/>
    <dgm:cxn modelId="{17D8D3A4-C77D-42D4-8961-020BBE846F12}" type="presOf" srcId="{79D9E909-0C33-419D-9785-2DF905C5F160}" destId="{C5D5A39E-121B-4BE6-B0E3-4CDAFD3F02B0}" srcOrd="0" destOrd="0" presId="urn:microsoft.com/office/officeart/2005/8/layout/process5"/>
    <dgm:cxn modelId="{28EDB6CA-D011-43F2-AA0B-38C5CA6A69DD}" type="presOf" srcId="{3F0C6C64-17C5-4534-BB26-3D1D5221C1A9}" destId="{4864F8A3-5A68-4810-83E9-C81E6ADFA8DF}" srcOrd="1" destOrd="0" presId="urn:microsoft.com/office/officeart/2005/8/layout/process5"/>
    <dgm:cxn modelId="{44EF8ACA-2DED-4A7D-8F9A-4CBF3F94B933}" type="presOf" srcId="{3F0C6C64-17C5-4534-BB26-3D1D5221C1A9}" destId="{D29B31B9-CB94-49F9-B78F-2C9F640266E7}" srcOrd="0" destOrd="0" presId="urn:microsoft.com/office/officeart/2005/8/layout/process5"/>
    <dgm:cxn modelId="{37CA8AFA-A273-451F-BF4E-4C12D248329B}" type="presOf" srcId="{6D86D3EC-0486-4E12-A616-5D89CABC7BF6}" destId="{CE022E05-51A8-4FB2-8171-8629F293A19D}" srcOrd="1" destOrd="0" presId="urn:microsoft.com/office/officeart/2005/8/layout/process5"/>
    <dgm:cxn modelId="{0A9BC64C-7F6F-4337-89E6-F93828341D4B}" type="presParOf" srcId="{8D0C3525-B5B7-4DEB-A1F7-75A1F7346DD1}" destId="{C5D5A39E-121B-4BE6-B0E3-4CDAFD3F02B0}" srcOrd="0" destOrd="0" presId="urn:microsoft.com/office/officeart/2005/8/layout/process5"/>
    <dgm:cxn modelId="{85C65E66-A170-40B5-8D8E-A32AC8D64B6D}" type="presParOf" srcId="{8D0C3525-B5B7-4DEB-A1F7-75A1F7346DD1}" destId="{D29B31B9-CB94-49F9-B78F-2C9F640266E7}" srcOrd="1" destOrd="0" presId="urn:microsoft.com/office/officeart/2005/8/layout/process5"/>
    <dgm:cxn modelId="{D32552B6-117E-4D88-B885-0D0E145FFEBE}" type="presParOf" srcId="{D29B31B9-CB94-49F9-B78F-2C9F640266E7}" destId="{4864F8A3-5A68-4810-83E9-C81E6ADFA8DF}" srcOrd="0" destOrd="0" presId="urn:microsoft.com/office/officeart/2005/8/layout/process5"/>
    <dgm:cxn modelId="{4C4AD49A-9CB1-43F7-AF94-AEECA37F1786}" type="presParOf" srcId="{8D0C3525-B5B7-4DEB-A1F7-75A1F7346DD1}" destId="{6A4FA1EB-0354-426B-A8B4-952E5AE33D23}" srcOrd="2" destOrd="0" presId="urn:microsoft.com/office/officeart/2005/8/layout/process5"/>
    <dgm:cxn modelId="{ABAEA7C1-4C3E-43C4-83F0-57ED50E52154}" type="presParOf" srcId="{8D0C3525-B5B7-4DEB-A1F7-75A1F7346DD1}" destId="{F15B9E2F-1CD0-4816-9C14-A688D476A7B3}" srcOrd="3" destOrd="0" presId="urn:microsoft.com/office/officeart/2005/8/layout/process5"/>
    <dgm:cxn modelId="{4A661B84-8BD8-4491-8D80-F4972E042033}" type="presParOf" srcId="{F15B9E2F-1CD0-4816-9C14-A688D476A7B3}" destId="{CE022E05-51A8-4FB2-8171-8629F293A19D}" srcOrd="0" destOrd="0" presId="urn:microsoft.com/office/officeart/2005/8/layout/process5"/>
    <dgm:cxn modelId="{AB024B54-EE37-44BA-B4CE-3F5CA86F7EEA}" type="presParOf" srcId="{8D0C3525-B5B7-4DEB-A1F7-75A1F7346DD1}" destId="{ABCBF08C-A4DC-4621-83F8-E8DCBB002326}" srcOrd="4" destOrd="0" presId="urn:microsoft.com/office/officeart/2005/8/layout/process5"/>
    <dgm:cxn modelId="{C9F91390-C530-4384-AC27-A9E728242DEC}" type="presParOf" srcId="{8D0C3525-B5B7-4DEB-A1F7-75A1F7346DD1}" destId="{606FC03F-7E3C-4529-A550-0F9BCF56B802}" srcOrd="5" destOrd="0" presId="urn:microsoft.com/office/officeart/2005/8/layout/process5"/>
    <dgm:cxn modelId="{8ECD5914-4110-40A4-91B0-00237AB9C83D}" type="presParOf" srcId="{606FC03F-7E3C-4529-A550-0F9BCF56B802}" destId="{898BDFF0-5CD0-484F-9DB6-DE7CC13E9A07}" srcOrd="0" destOrd="0" presId="urn:microsoft.com/office/officeart/2005/8/layout/process5"/>
    <dgm:cxn modelId="{5DA3450F-8829-49F8-9965-6BE0ACE04E05}" type="presParOf" srcId="{8D0C3525-B5B7-4DEB-A1F7-75A1F7346DD1}" destId="{4F48B818-EC5F-4000-817D-1F83FAC5ED9D}" srcOrd="6" destOrd="0" presId="urn:microsoft.com/office/officeart/2005/8/layout/process5"/>
    <dgm:cxn modelId="{DE9EC814-CA10-4FED-91F2-6733F05E7824}" type="presParOf" srcId="{8D0C3525-B5B7-4DEB-A1F7-75A1F7346DD1}" destId="{1FCF6D0B-C3AB-4CBF-8DAE-15126664384B}" srcOrd="7" destOrd="0" presId="urn:microsoft.com/office/officeart/2005/8/layout/process5"/>
    <dgm:cxn modelId="{FB6EAE34-AE7C-4DA8-9F6C-E7701E2AFF1E}" type="presParOf" srcId="{1FCF6D0B-C3AB-4CBF-8DAE-15126664384B}" destId="{348AF0BD-6576-4A4E-B546-EC7C8F6CE920}" srcOrd="0" destOrd="0" presId="urn:microsoft.com/office/officeart/2005/8/layout/process5"/>
    <dgm:cxn modelId="{8CD0E469-2EE0-448D-AD28-74F22717CD7B}" type="presParOf" srcId="{8D0C3525-B5B7-4DEB-A1F7-75A1F7346DD1}" destId="{1143FB68-417E-419E-8971-99A84180A97D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D5A39E-121B-4BE6-B0E3-4CDAFD3F02B0}">
      <dsp:nvSpPr>
        <dsp:cNvPr id="0" name=""/>
        <dsp:cNvSpPr/>
      </dsp:nvSpPr>
      <dsp:spPr>
        <a:xfrm>
          <a:off x="1624141" y="12124"/>
          <a:ext cx="4838963" cy="939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Preparación</a:t>
          </a:r>
        </a:p>
      </dsp:txBody>
      <dsp:txXfrm>
        <a:off x="1651654" y="39637"/>
        <a:ext cx="4783937" cy="884353"/>
      </dsp:txXfrm>
    </dsp:sp>
    <dsp:sp modelId="{D29B31B9-CB94-49F9-B78F-2C9F640266E7}">
      <dsp:nvSpPr>
        <dsp:cNvPr id="0" name=""/>
        <dsp:cNvSpPr/>
      </dsp:nvSpPr>
      <dsp:spPr>
        <a:xfrm rot="2542458">
          <a:off x="4643928" y="1056802"/>
          <a:ext cx="485509" cy="3882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4659143" y="1095204"/>
        <a:ext cx="369026" cy="232966"/>
      </dsp:txXfrm>
    </dsp:sp>
    <dsp:sp modelId="{6A4FA1EB-0354-426B-A8B4-952E5AE33D23}">
      <dsp:nvSpPr>
        <dsp:cNvPr id="0" name=""/>
        <dsp:cNvSpPr/>
      </dsp:nvSpPr>
      <dsp:spPr>
        <a:xfrm>
          <a:off x="4363466" y="1568898"/>
          <a:ext cx="2773158" cy="939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Análisis del Contexto Sociedad - Naturaleza</a:t>
          </a:r>
        </a:p>
      </dsp:txBody>
      <dsp:txXfrm>
        <a:off x="4390979" y="1596411"/>
        <a:ext cx="2718132" cy="884353"/>
      </dsp:txXfrm>
    </dsp:sp>
    <dsp:sp modelId="{F15B9E2F-1CD0-4816-9C14-A688D476A7B3}">
      <dsp:nvSpPr>
        <dsp:cNvPr id="0" name=""/>
        <dsp:cNvSpPr/>
      </dsp:nvSpPr>
      <dsp:spPr>
        <a:xfrm rot="10800000">
          <a:off x="3893776" y="1844450"/>
          <a:ext cx="331914" cy="3882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 rot="10800000">
        <a:off x="3993350" y="1922105"/>
        <a:ext cx="232340" cy="232966"/>
      </dsp:txXfrm>
    </dsp:sp>
    <dsp:sp modelId="{ABCBF08C-A4DC-4621-83F8-E8DCBB002326}">
      <dsp:nvSpPr>
        <dsp:cNvPr id="0" name=""/>
        <dsp:cNvSpPr/>
      </dsp:nvSpPr>
      <dsp:spPr>
        <a:xfrm>
          <a:off x="1091607" y="1568898"/>
          <a:ext cx="2645606" cy="939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Análisis de Problemas</a:t>
          </a:r>
        </a:p>
      </dsp:txBody>
      <dsp:txXfrm>
        <a:off x="1119120" y="1596411"/>
        <a:ext cx="2590580" cy="884353"/>
      </dsp:txXfrm>
    </dsp:sp>
    <dsp:sp modelId="{606FC03F-7E3C-4529-A550-0F9BCF56B802}">
      <dsp:nvSpPr>
        <dsp:cNvPr id="0" name=""/>
        <dsp:cNvSpPr/>
      </dsp:nvSpPr>
      <dsp:spPr>
        <a:xfrm rot="4192888">
          <a:off x="2520985" y="2617872"/>
          <a:ext cx="353482" cy="3882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 rot="-5400000">
        <a:off x="2563005" y="2638505"/>
        <a:ext cx="232966" cy="247437"/>
      </dsp:txXfrm>
    </dsp:sp>
    <dsp:sp modelId="{4F48B818-EC5F-4000-817D-1F83FAC5ED9D}">
      <dsp:nvSpPr>
        <dsp:cNvPr id="0" name=""/>
        <dsp:cNvSpPr/>
      </dsp:nvSpPr>
      <dsp:spPr>
        <a:xfrm>
          <a:off x="1091607" y="3134531"/>
          <a:ext cx="3792635" cy="939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Análisis de Oportunidades</a:t>
          </a:r>
        </a:p>
      </dsp:txBody>
      <dsp:txXfrm>
        <a:off x="1119120" y="3162044"/>
        <a:ext cx="3737609" cy="884353"/>
      </dsp:txXfrm>
    </dsp:sp>
    <dsp:sp modelId="{1FCF6D0B-C3AB-4CBF-8DAE-15126664384B}">
      <dsp:nvSpPr>
        <dsp:cNvPr id="0" name=""/>
        <dsp:cNvSpPr/>
      </dsp:nvSpPr>
      <dsp:spPr>
        <a:xfrm rot="5845108">
          <a:off x="2719863" y="4183505"/>
          <a:ext cx="334715" cy="3882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 rot="-5400000">
        <a:off x="2777219" y="4210706"/>
        <a:ext cx="232966" cy="234301"/>
      </dsp:txXfrm>
    </dsp:sp>
    <dsp:sp modelId="{1143FB68-417E-419E-8971-99A84180A97D}">
      <dsp:nvSpPr>
        <dsp:cNvPr id="0" name=""/>
        <dsp:cNvSpPr/>
      </dsp:nvSpPr>
      <dsp:spPr>
        <a:xfrm>
          <a:off x="683901" y="4700164"/>
          <a:ext cx="4200341" cy="939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Planificación Estratégica y Actividades de Seguimiento</a:t>
          </a:r>
        </a:p>
      </dsp:txBody>
      <dsp:txXfrm>
        <a:off x="711414" y="4727677"/>
        <a:ext cx="4145315" cy="8843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34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086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74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2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77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29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8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92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72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15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041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058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211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444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44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9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AD3239-1F74-4F72-8F20-4F72C31C46A5}" type="datetimeFigureOut">
              <a:rPr lang="es-ES" smtClean="0"/>
              <a:t>17/02/2017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938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jpeg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jpe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3364682" y="4473172"/>
            <a:ext cx="5274367" cy="1951383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 Cevallos Garcés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Febrero 2017</a:t>
            </a:r>
          </a:p>
          <a:p>
            <a:endParaRPr lang="es-ES" dirty="0"/>
          </a:p>
          <a:p>
            <a:endParaRPr lang="es-ES" u="sng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1884776" y="2843126"/>
            <a:ext cx="8708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u="sng" dirty="0"/>
              <a:t>Gestión de Proyectos Ambientales </a:t>
            </a:r>
          </a:p>
        </p:txBody>
      </p:sp>
    </p:spTree>
    <p:extLst>
      <p:ext uri="{BB962C8B-B14F-4D97-AF65-F5344CB8AC3E}">
        <p14:creationId xmlns:p14="http://schemas.microsoft.com/office/powerpoint/2010/main" val="25206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3" y="767541"/>
            <a:ext cx="9240253" cy="20953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773" y="2529019"/>
            <a:ext cx="7927228" cy="4328981"/>
          </a:xfrm>
          <a:prstGeom prst="rect">
            <a:avLst/>
          </a:prstGeom>
        </p:spPr>
      </p:pic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681225" y="67276"/>
            <a:ext cx="9404723" cy="1400530"/>
          </a:xfrm>
        </p:spPr>
        <p:txBody>
          <a:bodyPr/>
          <a:lstStyle/>
          <a:p>
            <a:r>
              <a:rPr lang="es-E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Desarrollo Sostenible</a:t>
            </a:r>
            <a:br>
              <a:rPr lang="es-ES" dirty="0"/>
            </a:br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0242" y="5662634"/>
            <a:ext cx="4601511" cy="119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2919" y="321365"/>
            <a:ext cx="8825659" cy="579783"/>
          </a:xfrm>
        </p:spPr>
        <p:txBody>
          <a:bodyPr/>
          <a:lstStyle/>
          <a:p>
            <a:b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s-E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 </a:t>
            </a:r>
            <a:br>
              <a:rPr lang="es-ES" dirty="0"/>
            </a:br>
            <a:endParaRPr lang="es-ES" sz="200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>
          <a:xfrm>
            <a:off x="0" y="733673"/>
            <a:ext cx="10371221" cy="1689546"/>
          </a:xfrm>
        </p:spPr>
        <p:txBody>
          <a:bodyPr>
            <a:normAutofit fontScale="92500" lnSpcReduction="10000"/>
          </a:bodyPr>
          <a:lstStyle/>
          <a:p>
            <a:r>
              <a:rPr lang="es-ES" sz="2000" dirty="0"/>
              <a:t>Se reconoce a la Gestión Ambiental como un tema transversal, donde las acciones que se generan en el proceso de interacción entre la naturaleza (oferta, calidad y cantidad de los recursos biofísicos), intervenida por los sectores económicos y sociales (demandan y utilizan en función del desarrollo y calidad de vida de la población para satisfacer las necesidades de los sectores sociales) con salidas de residuos y emisiones a la naturaleza (inversiones no deseables para su tratamiento y restauración).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423220"/>
            <a:ext cx="8446168" cy="443478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169" y="3407620"/>
            <a:ext cx="3745831" cy="345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7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0395" y="321366"/>
            <a:ext cx="8918713" cy="1981200"/>
          </a:xfrm>
        </p:spPr>
        <p:txBody>
          <a:bodyPr/>
          <a:lstStyle/>
          <a:p>
            <a: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Plan Ambiental</a:t>
            </a:r>
            <a:b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es-ES" sz="2800" dirty="0"/>
            </a:br>
            <a:r>
              <a:rPr lang="es-ES" sz="2000" dirty="0"/>
              <a:t>Es  el resultado de un trabajo mancomunado y de consenso de planificación participativa de diversos actores y constituyen un instrumento de gestión ambiental que integra transversalmente los aspectos ambientales en los </a:t>
            </a:r>
            <a:r>
              <a:rPr lang="es-ES" sz="2000" dirty="0" err="1"/>
              <a:t>procesxos</a:t>
            </a:r>
            <a:r>
              <a:rPr lang="es-ES" sz="2000" dirty="0"/>
              <a:t> de planificación.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693" y="2920667"/>
            <a:ext cx="4438118" cy="273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4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4617" y="88232"/>
            <a:ext cx="3401064" cy="1447800"/>
          </a:xfrm>
        </p:spPr>
        <p:txBody>
          <a:bodyPr/>
          <a:lstStyle/>
          <a:p>
            <a: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Plan Ambiental</a:t>
            </a:r>
            <a:b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es-ES" sz="2800" dirty="0"/>
            </a:br>
            <a:endParaRPr lang="es-ES" sz="2000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4236344"/>
              </p:ext>
            </p:extLst>
          </p:nvPr>
        </p:nvGraphicFramePr>
        <p:xfrm>
          <a:off x="2346158" y="1215190"/>
          <a:ext cx="7820526" cy="5642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616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496" y="321365"/>
            <a:ext cx="8918713" cy="1981200"/>
          </a:xfrm>
        </p:spPr>
        <p:txBody>
          <a:bodyPr/>
          <a:lstStyle/>
          <a:p>
            <a:br>
              <a:rPr lang="es-ES" dirty="0"/>
            </a:b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761" y="1229061"/>
            <a:ext cx="7491239" cy="103776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853" y="0"/>
            <a:ext cx="6025705" cy="109836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846" y="2344175"/>
            <a:ext cx="8940154" cy="4415743"/>
          </a:xfrm>
          <a:prstGeom prst="rect">
            <a:avLst/>
          </a:prstGeom>
        </p:spPr>
      </p:pic>
      <p:pic>
        <p:nvPicPr>
          <p:cNvPr id="1026" name="Picture 2" descr="http://media4.picsearch.com/is?kxGAwngmhTT8VIc1L485_GEz3_2PE5bUX4PGb7oSwGI&amp;height=1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0" y="2939447"/>
            <a:ext cx="3038558" cy="151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05757" cy="89397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550" y="893976"/>
            <a:ext cx="8975714" cy="11808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60583"/>
            <a:ext cx="8653971" cy="95559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1008" y="3201937"/>
            <a:ext cx="9290992" cy="3656063"/>
          </a:xfrm>
          <a:prstGeom prst="rect">
            <a:avLst/>
          </a:prstGeom>
        </p:spPr>
      </p:pic>
      <p:pic>
        <p:nvPicPr>
          <p:cNvPr id="2050" name="Picture 2" descr="http://media4.picsearch.com/is?V6_dtBmiuanYUYVecXvh0-m9s2D4EO9xFN-aOPM6xbM&amp;height=27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6178"/>
            <a:ext cx="2901008" cy="233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53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85531" y="437182"/>
            <a:ext cx="111848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000" dirty="0">
              <a:solidFill>
                <a:srgbClr val="00B050"/>
              </a:solidFill>
            </a:endParaRPr>
          </a:p>
          <a:p>
            <a:r>
              <a:rPr lang="es-ES" sz="2000" dirty="0"/>
              <a:t>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7268900" cy="9635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56" y="984761"/>
            <a:ext cx="7619999" cy="95622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4089" y="1962182"/>
            <a:ext cx="8107911" cy="4867159"/>
          </a:xfrm>
          <a:prstGeom prst="rect">
            <a:avLst/>
          </a:prstGeom>
        </p:spPr>
      </p:pic>
      <p:pic>
        <p:nvPicPr>
          <p:cNvPr id="3074" name="Picture 2" descr="http://media5.picsearch.com/is?N7wjHwGUJJM6Cx10QBNQPLwpWf5shJqCEWGFEaL6wOM&amp;height=16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4" y="2898944"/>
            <a:ext cx="3871743" cy="272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16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106" y="1145894"/>
            <a:ext cx="11084894" cy="5712106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25250" y="255949"/>
            <a:ext cx="9404723" cy="1400530"/>
          </a:xfrm>
        </p:spPr>
        <p:txBody>
          <a:bodyPr/>
          <a:lstStyle/>
          <a:p>
            <a:r>
              <a:rPr lang="es-E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Esquema de Indicadores Ambientales de Cambio</a:t>
            </a:r>
          </a:p>
        </p:txBody>
      </p:sp>
    </p:spTree>
    <p:extLst>
      <p:ext uri="{BB962C8B-B14F-4D97-AF65-F5344CB8AC3E}">
        <p14:creationId xmlns:p14="http://schemas.microsoft.com/office/powerpoint/2010/main" val="421650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38274" cy="115290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252" y="683848"/>
            <a:ext cx="8266197" cy="136150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87653"/>
            <a:ext cx="10180587" cy="4197109"/>
          </a:xfrm>
          <a:prstGeom prst="rect">
            <a:avLst/>
          </a:prstGeom>
        </p:spPr>
      </p:pic>
      <p:pic>
        <p:nvPicPr>
          <p:cNvPr id="4098" name="Picture 2" descr="http://media2.picsearch.com/is?T2nERet3MRR_ll_2GueAamNanukIvlnpKapkw8uKmKs&amp;height=26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7" y="1152908"/>
            <a:ext cx="1900488" cy="148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57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96244" cy="95024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308" y="1142999"/>
            <a:ext cx="8333692" cy="10708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461" y="2887580"/>
            <a:ext cx="8449028" cy="335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0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9332"/>
            <a:ext cx="10431379" cy="578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7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00383" cy="128591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383" y="1145894"/>
            <a:ext cx="6347461" cy="108802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31" y="2233914"/>
            <a:ext cx="8861713" cy="4624086"/>
          </a:xfrm>
          <a:prstGeom prst="rect">
            <a:avLst/>
          </a:prstGeom>
        </p:spPr>
      </p:pic>
      <p:pic>
        <p:nvPicPr>
          <p:cNvPr id="5122" name="Picture 2" descr="http://media3.picsearch.com/is?40FBNzC0qDTyqFmDEMeY0K2rhYpC97FwS_NR5IPDB3k&amp;height=19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3914"/>
            <a:ext cx="3286131" cy="318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80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212825" cy="154260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590" y="0"/>
            <a:ext cx="6292410" cy="16170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542604"/>
            <a:ext cx="7758365" cy="5315396"/>
          </a:xfrm>
          <a:prstGeom prst="rect">
            <a:avLst/>
          </a:prstGeom>
        </p:spPr>
      </p:pic>
      <p:pic>
        <p:nvPicPr>
          <p:cNvPr id="6146" name="Picture 2" descr="http://media3.picsearch.com/is?BD7Ks0S43WOqbAHLfO2NOwBmwUSbKNXv-eHRVbyRIbk&amp;height=28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191" y="1617045"/>
            <a:ext cx="4529809" cy="520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09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69631" cy="136795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316" y="1367953"/>
            <a:ext cx="6542684" cy="108588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4701" y="2453833"/>
            <a:ext cx="8917300" cy="4404167"/>
          </a:xfrm>
          <a:prstGeom prst="rect">
            <a:avLst/>
          </a:prstGeom>
        </p:spPr>
      </p:pic>
      <p:pic>
        <p:nvPicPr>
          <p:cNvPr id="7170" name="Picture 2" descr="http://media3.picsearch.com/is?IjJ0VsAPM2gKaqQ6a9jmETwCBC9c7w5LHn5FyOnxnm4&amp;height=19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" y="2453833"/>
            <a:ext cx="3264543" cy="279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93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262" y="334672"/>
            <a:ext cx="5110142" cy="88499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2" y="1485888"/>
            <a:ext cx="12142668" cy="537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8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61800" cy="12081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800" y="0"/>
            <a:ext cx="6510884" cy="188233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659" y="1904935"/>
            <a:ext cx="6155815" cy="4953065"/>
          </a:xfrm>
          <a:prstGeom prst="rect">
            <a:avLst/>
          </a:prstGeom>
        </p:spPr>
      </p:pic>
      <p:pic>
        <p:nvPicPr>
          <p:cNvPr id="8194" name="Picture 2" descr="http://media2.picsearch.com/is?XtbE3FWChOcM-hKmpvvqxJT9EnmKfcAzoymMR4QFueE&amp;height=2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156" y="1882339"/>
            <a:ext cx="3481147" cy="494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14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10131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6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3042" y="348546"/>
            <a:ext cx="9404723" cy="623728"/>
          </a:xfrm>
        </p:spPr>
        <p:txBody>
          <a:bodyPr/>
          <a:lstStyle/>
          <a:p>
            <a:r>
              <a:rPr lang="es-E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Planificación Estratégica y Actividades de Seguimiento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28" y="1134320"/>
            <a:ext cx="7256171" cy="138238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829" y="2516707"/>
            <a:ext cx="7256171" cy="4341294"/>
          </a:xfrm>
          <a:prstGeom prst="rect">
            <a:avLst/>
          </a:prstGeom>
        </p:spPr>
      </p:pic>
      <p:pic>
        <p:nvPicPr>
          <p:cNvPr id="9218" name="Picture 2" descr="http://media2.picsearch.com/is?sAVwLmcQM3FMeUbK8wBV-KKYN2Nn8Pu0BS0wy_U75Ng&amp;height=2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" y="2114842"/>
            <a:ext cx="3384820" cy="386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10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847" y="0"/>
            <a:ext cx="4749444" cy="126739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191" y="1122744"/>
            <a:ext cx="6671810" cy="145841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332" y="2581155"/>
            <a:ext cx="8764971" cy="4276846"/>
          </a:xfrm>
          <a:prstGeom prst="rect">
            <a:avLst/>
          </a:prstGeom>
        </p:spPr>
      </p:pic>
      <p:pic>
        <p:nvPicPr>
          <p:cNvPr id="10242" name="Picture 2" descr="http://media5.picsearch.com/is?pQ9lyM_Q7JS08H_O0tQwmz9ISnWQSgUb10RtnYKWc_E&amp;height=26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096" y="3452753"/>
            <a:ext cx="3248025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76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549" y="1539432"/>
            <a:ext cx="10462772" cy="454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0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563" y="0"/>
            <a:ext cx="9368437" cy="685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EPSN31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87884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4"/>
          <p:cNvSpPr txBox="1">
            <a:spLocks/>
          </p:cNvSpPr>
          <p:nvPr/>
        </p:nvSpPr>
        <p:spPr bwMode="auto">
          <a:xfrm>
            <a:off x="-1788618" y="4627549"/>
            <a:ext cx="6400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bg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bg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4400" b="1" kern="0" dirty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3234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834</TotalTime>
  <Words>142</Words>
  <Application>Microsoft Office PowerPoint</Application>
  <PresentationFormat>Panorámica</PresentationFormat>
  <Paragraphs>25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Ion</vt:lpstr>
      <vt:lpstr>Presentación de PowerPoint</vt:lpstr>
      <vt:lpstr>Desarrollo Sostenible </vt:lpstr>
      <vt:lpstr>   </vt:lpstr>
      <vt:lpstr>Plan Ambiental  Es  el resultado de un trabajo mancomunado y de consenso de planificación participativa de diversos actores y constituyen un instrumento de gestión ambiental que integra transversalmente los aspectos ambientales en los procesxos de planificación.</vt:lpstr>
      <vt:lpstr>Plan Ambiental  </vt:lpstr>
      <vt:lpstr> </vt:lpstr>
      <vt:lpstr>Presentación de PowerPoint</vt:lpstr>
      <vt:lpstr>Presentación de PowerPoint</vt:lpstr>
      <vt:lpstr>Esquema de Indicadores Ambientales de Cambio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Planificación Estratégica y Actividades de Seguimiento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Maestría en Gestión Integral de Cuencas Hidrográficas  Gestión Social de Cuencas Hidrográficas</dc:title>
  <dc:creator>Jaime Cevallos Garcés</dc:creator>
  <cp:lastModifiedBy>Jaime Cevallos Garcés</cp:lastModifiedBy>
  <cp:revision>57</cp:revision>
  <dcterms:created xsi:type="dcterms:W3CDTF">2016-11-11T10:52:45Z</dcterms:created>
  <dcterms:modified xsi:type="dcterms:W3CDTF">2017-02-17T11:28:07Z</dcterms:modified>
</cp:coreProperties>
</file>