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321" r:id="rId3"/>
    <p:sldId id="338" r:id="rId4"/>
    <p:sldId id="322" r:id="rId5"/>
    <p:sldId id="323" r:id="rId6"/>
    <p:sldId id="339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8" r:id="rId16"/>
    <p:sldId id="351" r:id="rId17"/>
    <p:sldId id="352" r:id="rId18"/>
    <p:sldId id="353" r:id="rId19"/>
    <p:sldId id="354" r:id="rId20"/>
    <p:sldId id="358" r:id="rId21"/>
    <p:sldId id="355" r:id="rId22"/>
    <p:sldId id="356" r:id="rId23"/>
    <p:sldId id="357" r:id="rId24"/>
    <p:sldId id="360" r:id="rId25"/>
    <p:sldId id="35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216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7643C-9035-44EB-B2B3-669036E7E226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C6C59-8DFE-4B60-9F54-DF0B889C16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7740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344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086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74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822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77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5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29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81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92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72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6152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0412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058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211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444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5447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1799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1AD3239-1F74-4F72-8F20-4F72C31C46A5}" type="datetimeFigureOut">
              <a:rPr lang="es-ES" smtClean="0"/>
              <a:t>03/03/2017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9382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884776" y="1382903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>
          <a:xfrm>
            <a:off x="3364682" y="4473172"/>
            <a:ext cx="5274367" cy="1951383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Jaime Cevallos Garcés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Marzo 2017</a:t>
            </a:r>
          </a:p>
          <a:p>
            <a:endParaRPr lang="es-ES" dirty="0"/>
          </a:p>
          <a:p>
            <a:endParaRPr lang="es-ES" u="sng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1884776" y="2843126"/>
            <a:ext cx="8708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u="sng" dirty="0"/>
              <a:t>Gestión de Proyectos Ambientales </a:t>
            </a:r>
          </a:p>
        </p:txBody>
      </p:sp>
    </p:spTree>
    <p:extLst>
      <p:ext uri="{BB962C8B-B14F-4D97-AF65-F5344CB8AC3E}">
        <p14:creationId xmlns:p14="http://schemas.microsoft.com/office/powerpoint/2010/main" val="25206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884776" y="1382903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Marcador de contenido 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341662" y="1579594"/>
            <a:ext cx="7037876" cy="527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07324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Marcador de contenido 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94860" y="1160146"/>
            <a:ext cx="7597140" cy="569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16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90416" y="931617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430" y="1151573"/>
            <a:ext cx="7608570" cy="570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9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Marcador de contenido 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9619" y="1148715"/>
            <a:ext cx="7612381" cy="570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430" y="1151572"/>
            <a:ext cx="7608570" cy="570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2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480" y="1165860"/>
            <a:ext cx="7589520" cy="569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99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1154430"/>
            <a:ext cx="760476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3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860" y="1160145"/>
            <a:ext cx="7597140" cy="569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4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1154430"/>
            <a:ext cx="760476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14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6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480" y="1165860"/>
            <a:ext cx="7589520" cy="569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45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1154430"/>
            <a:ext cx="760476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80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1154430"/>
            <a:ext cx="760476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6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1154430"/>
            <a:ext cx="760476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0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0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760" y="1131570"/>
            <a:ext cx="7635240" cy="572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4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1154431"/>
            <a:ext cx="760476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7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91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2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760" y="1131570"/>
            <a:ext cx="7635240" cy="572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0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1154430"/>
            <a:ext cx="760476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4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983" y="1143000"/>
            <a:ext cx="7606017" cy="57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1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31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09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935</TotalTime>
  <Words>209</Words>
  <Application>Microsoft Office PowerPoint</Application>
  <PresentationFormat>Panorámica</PresentationFormat>
  <Paragraphs>81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Calibri</vt:lpstr>
      <vt:lpstr>Century Gothic</vt:lpstr>
      <vt:lpstr>Wingdings 3</vt:lpstr>
      <vt:lpstr>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Maestría en Gestión Integral de Cuencas Hidrográficas  Gestión Social de Cuencas Hidrográficas</dc:title>
  <dc:creator>Jaime Cevallos Garcés</dc:creator>
  <cp:lastModifiedBy>Jaime Cevallos Garcés</cp:lastModifiedBy>
  <cp:revision>66</cp:revision>
  <dcterms:created xsi:type="dcterms:W3CDTF">2016-11-11T10:52:45Z</dcterms:created>
  <dcterms:modified xsi:type="dcterms:W3CDTF">2017-03-03T16:26:42Z</dcterms:modified>
</cp:coreProperties>
</file>