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2"/>
  </p:notesMasterIdLst>
  <p:sldIdLst>
    <p:sldId id="256" r:id="rId2"/>
    <p:sldId id="321" r:id="rId3"/>
    <p:sldId id="352" r:id="rId4"/>
    <p:sldId id="353" r:id="rId5"/>
    <p:sldId id="354" r:id="rId6"/>
    <p:sldId id="358" r:id="rId7"/>
    <p:sldId id="355" r:id="rId8"/>
    <p:sldId id="356" r:id="rId9"/>
    <p:sldId id="357" r:id="rId10"/>
    <p:sldId id="360" r:id="rId11"/>
    <p:sldId id="374" r:id="rId12"/>
    <p:sldId id="359" r:id="rId13"/>
    <p:sldId id="361" r:id="rId14"/>
    <p:sldId id="362" r:id="rId15"/>
    <p:sldId id="363" r:id="rId16"/>
    <p:sldId id="364" r:id="rId17"/>
    <p:sldId id="365" r:id="rId18"/>
    <p:sldId id="366" r:id="rId19"/>
    <p:sldId id="367" r:id="rId20"/>
    <p:sldId id="368" r:id="rId21"/>
    <p:sldId id="369" r:id="rId22"/>
    <p:sldId id="370" r:id="rId23"/>
    <p:sldId id="371" r:id="rId24"/>
    <p:sldId id="372" r:id="rId25"/>
    <p:sldId id="373" r:id="rId26"/>
    <p:sldId id="375" r:id="rId27"/>
    <p:sldId id="376" r:id="rId28"/>
    <p:sldId id="383" r:id="rId29"/>
    <p:sldId id="377" r:id="rId30"/>
    <p:sldId id="380" r:id="rId31"/>
    <p:sldId id="390" r:id="rId32"/>
    <p:sldId id="391" r:id="rId33"/>
    <p:sldId id="381" r:id="rId34"/>
    <p:sldId id="382" r:id="rId35"/>
    <p:sldId id="384" r:id="rId36"/>
    <p:sldId id="385" r:id="rId37"/>
    <p:sldId id="388" r:id="rId38"/>
    <p:sldId id="389" r:id="rId39"/>
    <p:sldId id="386" r:id="rId40"/>
    <p:sldId id="379" r:id="rId4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1" d="100"/>
          <a:sy n="81" d="100"/>
        </p:scale>
        <p:origin x="294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A7643C-9035-44EB-B2B3-669036E7E226}" type="datetimeFigureOut">
              <a:rPr lang="es-ES" smtClean="0"/>
              <a:t>04/03/2017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8C6C59-8DFE-4B60-9F54-DF0B889C160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377400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3239-1F74-4F72-8F20-4F72C31C46A5}" type="datetimeFigureOut">
              <a:rPr lang="es-ES" smtClean="0"/>
              <a:t>04/03/2017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F8FB-F6E5-479C-8AEB-8E69EDD942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473447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3239-1F74-4F72-8F20-4F72C31C46A5}" type="datetimeFigureOut">
              <a:rPr lang="es-ES" smtClean="0"/>
              <a:t>04/03/2017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F8FB-F6E5-479C-8AEB-8E69EDD942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308639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3239-1F74-4F72-8F20-4F72C31C46A5}" type="datetimeFigureOut">
              <a:rPr lang="es-ES" smtClean="0"/>
              <a:t>04/03/2017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F8FB-F6E5-479C-8AEB-8E69EDD942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57424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3239-1F74-4F72-8F20-4F72C31C46A5}" type="datetimeFigureOut">
              <a:rPr lang="es-ES" smtClean="0"/>
              <a:t>04/03/2017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F8FB-F6E5-479C-8AEB-8E69EDD942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682264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3239-1F74-4F72-8F20-4F72C31C46A5}" type="datetimeFigureOut">
              <a:rPr lang="es-ES" smtClean="0"/>
              <a:t>04/03/2017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F8FB-F6E5-479C-8AEB-8E69EDD942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27777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3239-1F74-4F72-8F20-4F72C31C46A5}" type="datetimeFigureOut">
              <a:rPr lang="es-ES" smtClean="0"/>
              <a:t>04/03/2017</a:t>
            </a:fld>
            <a:endParaRPr lang="es-E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F8FB-F6E5-479C-8AEB-8E69EDD942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9579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3239-1F74-4F72-8F20-4F72C31C46A5}" type="datetimeFigureOut">
              <a:rPr lang="es-ES" smtClean="0"/>
              <a:t>04/03/2017</a:t>
            </a:fld>
            <a:endParaRPr lang="es-E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F8FB-F6E5-479C-8AEB-8E69EDD942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472913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3239-1F74-4F72-8F20-4F72C31C46A5}" type="datetimeFigureOut">
              <a:rPr lang="es-ES" smtClean="0"/>
              <a:t>04/03/2017</a:t>
            </a:fld>
            <a:endParaRPr lang="es-E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F8FB-F6E5-479C-8AEB-8E69EDD942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038167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3239-1F74-4F72-8F20-4F72C31C46A5}" type="datetimeFigureOut">
              <a:rPr lang="es-ES" smtClean="0"/>
              <a:t>04/03/2017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F8FB-F6E5-479C-8AEB-8E69EDD942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839283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3239-1F74-4F72-8F20-4F72C31C46A5}" type="datetimeFigureOut">
              <a:rPr lang="es-ES" smtClean="0"/>
              <a:t>04/03/2017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F8FB-F6E5-479C-8AEB-8E69EDD942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707262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3239-1F74-4F72-8F20-4F72C31C46A5}" type="datetimeFigureOut">
              <a:rPr lang="es-ES" smtClean="0"/>
              <a:t>04/03/2017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F8FB-F6E5-479C-8AEB-8E69EDD942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661526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s-ES"/>
              <a:t>Editar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3239-1F74-4F72-8F20-4F72C31C46A5}" type="datetimeFigureOut">
              <a:rPr lang="es-ES" smtClean="0"/>
              <a:t>04/03/2017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F8FB-F6E5-479C-8AEB-8E69EDD942F9}" type="slidenum">
              <a:rPr lang="es-ES" smtClean="0"/>
              <a:t>‹Nº›</a:t>
            </a:fld>
            <a:endParaRPr lang="es-E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404129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3239-1F74-4F72-8F20-4F72C31C46A5}" type="datetimeFigureOut">
              <a:rPr lang="es-ES" smtClean="0"/>
              <a:t>04/03/2017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F8FB-F6E5-479C-8AEB-8E69EDD942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990586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3239-1F74-4F72-8F20-4F72C31C46A5}" type="datetimeFigureOut">
              <a:rPr lang="es-ES" smtClean="0"/>
              <a:t>04/03/2017</a:t>
            </a:fld>
            <a:endParaRPr lang="es-E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F8FB-F6E5-479C-8AEB-8E69EDD942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02115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3239-1F74-4F72-8F20-4F72C31C46A5}" type="datetimeFigureOut">
              <a:rPr lang="es-ES" smtClean="0"/>
              <a:t>04/03/2017</a:t>
            </a:fld>
            <a:endParaRPr lang="es-E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F8FB-F6E5-479C-8AEB-8E69EDD942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194447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3239-1F74-4F72-8F20-4F72C31C46A5}" type="datetimeFigureOut">
              <a:rPr lang="es-ES" smtClean="0"/>
              <a:t>04/03/2017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F8FB-F6E5-479C-8AEB-8E69EDD942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054477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3239-1F74-4F72-8F20-4F72C31C46A5}" type="datetimeFigureOut">
              <a:rPr lang="es-ES" smtClean="0"/>
              <a:t>04/03/2017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F8FB-F6E5-479C-8AEB-8E69EDD942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317996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81AD3239-1F74-4F72-8F20-4F72C31C46A5}" type="datetimeFigureOut">
              <a:rPr lang="es-ES" smtClean="0"/>
              <a:t>04/03/2017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ACF8FB-F6E5-479C-8AEB-8E69EDD942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9393820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/>
          <p:cNvSpPr>
            <a:spLocks noGrp="1"/>
          </p:cNvSpPr>
          <p:nvPr>
            <p:ph type="body" idx="1"/>
          </p:nvPr>
        </p:nvSpPr>
        <p:spPr>
          <a:xfrm>
            <a:off x="1884776" y="1382903"/>
            <a:ext cx="7817492" cy="576262"/>
          </a:xfrm>
        </p:spPr>
        <p:txBody>
          <a:bodyPr/>
          <a:lstStyle/>
          <a:p>
            <a:pPr algn="ctr"/>
            <a:endParaRPr lang="es-ES" sz="2800" b="1" dirty="0"/>
          </a:p>
          <a:p>
            <a:pPr algn="ctr"/>
            <a:r>
              <a:rPr lang="es-ES" sz="2800" b="1" dirty="0"/>
              <a:t> </a:t>
            </a:r>
          </a:p>
          <a:p>
            <a:pPr algn="ctr"/>
            <a:r>
              <a:rPr lang="es-ES" sz="2800" b="1" dirty="0"/>
              <a:t>Maestría en Gestión Sustentable de Recursos Naturales </a:t>
            </a:r>
          </a:p>
          <a:p>
            <a:pPr algn="ctr"/>
            <a:endParaRPr lang="es-ES" sz="2000" dirty="0"/>
          </a:p>
        </p:txBody>
      </p:sp>
      <p:sp>
        <p:nvSpPr>
          <p:cNvPr id="7" name="Marcador de contenido 6"/>
          <p:cNvSpPr>
            <a:spLocks noGrp="1"/>
          </p:cNvSpPr>
          <p:nvPr>
            <p:ph sz="half" idx="2"/>
          </p:nvPr>
        </p:nvSpPr>
        <p:spPr>
          <a:xfrm>
            <a:off x="3364682" y="4473172"/>
            <a:ext cx="5274367" cy="1951383"/>
          </a:xfrm>
        </p:spPr>
        <p:txBody>
          <a:bodyPr/>
          <a:lstStyle/>
          <a:p>
            <a:pPr marL="0" indent="0">
              <a:buNone/>
            </a:pPr>
            <a:endParaRPr lang="es-ES" dirty="0"/>
          </a:p>
          <a:p>
            <a:pPr marL="0" indent="0" algn="ctr">
              <a:buNone/>
            </a:pPr>
            <a:r>
              <a:rPr lang="es-ES" dirty="0"/>
              <a:t>Jaime Cevallos Garcés</a:t>
            </a:r>
          </a:p>
          <a:p>
            <a:pPr marL="0" indent="0" algn="ctr">
              <a:buNone/>
            </a:pPr>
            <a:endParaRPr lang="es-ES" dirty="0"/>
          </a:p>
          <a:p>
            <a:pPr marL="0" indent="0" algn="ctr">
              <a:buNone/>
            </a:pPr>
            <a:r>
              <a:rPr lang="es-ES" dirty="0"/>
              <a:t>Marzo 2017</a:t>
            </a:r>
          </a:p>
          <a:p>
            <a:endParaRPr lang="es-ES" dirty="0"/>
          </a:p>
          <a:p>
            <a:endParaRPr lang="es-ES" u="sng" dirty="0"/>
          </a:p>
          <a:p>
            <a:pPr marL="0" indent="0">
              <a:buNone/>
            </a:pPr>
            <a:endParaRPr lang="es-ES" dirty="0"/>
          </a:p>
        </p:txBody>
      </p:sp>
      <p:pic>
        <p:nvPicPr>
          <p:cNvPr id="1026" name="Picture 2" descr="Resultado de imagen para logotipo ut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113" y="384314"/>
            <a:ext cx="1483418" cy="1491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ángulo 10"/>
          <p:cNvSpPr/>
          <p:nvPr/>
        </p:nvSpPr>
        <p:spPr>
          <a:xfrm>
            <a:off x="1884776" y="2843126"/>
            <a:ext cx="87080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400" u="sng" dirty="0"/>
              <a:t>Gestión de Proyectos Ambientales </a:t>
            </a:r>
          </a:p>
        </p:txBody>
      </p:sp>
    </p:spTree>
    <p:extLst>
      <p:ext uri="{BB962C8B-B14F-4D97-AF65-F5344CB8AC3E}">
        <p14:creationId xmlns:p14="http://schemas.microsoft.com/office/powerpoint/2010/main" val="2520690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7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/>
          <p:cNvSpPr>
            <a:spLocks noGrp="1"/>
          </p:cNvSpPr>
          <p:nvPr>
            <p:ph type="body" idx="1"/>
          </p:nvPr>
        </p:nvSpPr>
        <p:spPr>
          <a:xfrm>
            <a:off x="1884776" y="1382903"/>
            <a:ext cx="7817492" cy="576262"/>
          </a:xfrm>
        </p:spPr>
        <p:txBody>
          <a:bodyPr/>
          <a:lstStyle/>
          <a:p>
            <a:pPr algn="ctr"/>
            <a:endParaRPr lang="es-ES" sz="2800" b="1" dirty="0"/>
          </a:p>
          <a:p>
            <a:pPr algn="ctr"/>
            <a:r>
              <a:rPr lang="es-ES" sz="2800" b="1" dirty="0"/>
              <a:t> </a:t>
            </a:r>
          </a:p>
          <a:p>
            <a:pPr algn="ctr"/>
            <a:r>
              <a:rPr lang="es-ES" sz="2800" b="1" dirty="0"/>
              <a:t>Maestría en Gestión Sustentable de Recursos Naturales </a:t>
            </a:r>
          </a:p>
          <a:p>
            <a:pPr algn="ctr"/>
            <a:endParaRPr lang="es-ES" sz="2000" dirty="0"/>
          </a:p>
        </p:txBody>
      </p:sp>
      <p:pic>
        <p:nvPicPr>
          <p:cNvPr id="1026" name="Picture 2" descr="Resultado de imagen para logotipo ut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113" y="384314"/>
            <a:ext cx="1483418" cy="1491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Marcador de contenido 3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2341662" y="1579594"/>
            <a:ext cx="7037876" cy="5278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8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/>
          <p:cNvSpPr>
            <a:spLocks noGrp="1"/>
          </p:cNvSpPr>
          <p:nvPr>
            <p:ph type="body" idx="1"/>
          </p:nvPr>
        </p:nvSpPr>
        <p:spPr>
          <a:xfrm>
            <a:off x="1210406" y="842001"/>
            <a:ext cx="7817492" cy="576262"/>
          </a:xfrm>
        </p:spPr>
        <p:txBody>
          <a:bodyPr/>
          <a:lstStyle/>
          <a:p>
            <a:pPr algn="ctr"/>
            <a:endParaRPr lang="es-ES" sz="2800" b="1" dirty="0"/>
          </a:p>
          <a:p>
            <a:pPr algn="ctr"/>
            <a:r>
              <a:rPr lang="es-ES" sz="2800" b="1" dirty="0"/>
              <a:t> </a:t>
            </a:r>
          </a:p>
          <a:p>
            <a:pPr algn="ctr"/>
            <a:r>
              <a:rPr lang="es-ES" sz="2800" b="1" dirty="0"/>
              <a:t>Maestría en Gestión Sustentable de Recursos Naturales </a:t>
            </a:r>
          </a:p>
          <a:p>
            <a:pPr algn="ctr"/>
            <a:endParaRPr lang="es-ES" sz="2000" dirty="0"/>
          </a:p>
        </p:txBody>
      </p:sp>
      <p:pic>
        <p:nvPicPr>
          <p:cNvPr id="1026" name="Picture 2" descr="Resultado de imagen para logotipo ut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113" y="384314"/>
            <a:ext cx="1483418" cy="1491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6760" y="1131570"/>
            <a:ext cx="7635240" cy="5726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2344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/>
          <p:cNvSpPr>
            <a:spLocks noGrp="1"/>
          </p:cNvSpPr>
          <p:nvPr>
            <p:ph type="body" idx="1"/>
          </p:nvPr>
        </p:nvSpPr>
        <p:spPr>
          <a:xfrm>
            <a:off x="1210406" y="842001"/>
            <a:ext cx="7817492" cy="576262"/>
          </a:xfrm>
        </p:spPr>
        <p:txBody>
          <a:bodyPr/>
          <a:lstStyle/>
          <a:p>
            <a:pPr algn="ctr"/>
            <a:endParaRPr lang="es-ES" sz="2800" b="1" dirty="0"/>
          </a:p>
          <a:p>
            <a:pPr algn="ctr"/>
            <a:r>
              <a:rPr lang="es-ES" sz="2800" b="1" dirty="0"/>
              <a:t> </a:t>
            </a:r>
          </a:p>
          <a:p>
            <a:pPr algn="ctr"/>
            <a:r>
              <a:rPr lang="es-ES" sz="2800" b="1" dirty="0"/>
              <a:t>Maestría en Gestión Sustentable de Recursos Naturales </a:t>
            </a:r>
          </a:p>
          <a:p>
            <a:pPr algn="ctr"/>
            <a:endParaRPr lang="es-ES" sz="2000" dirty="0"/>
          </a:p>
        </p:txBody>
      </p:sp>
      <p:pic>
        <p:nvPicPr>
          <p:cNvPr id="1026" name="Picture 2" descr="Resultado de imagen para logotipo ut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113" y="384314"/>
            <a:ext cx="1483418" cy="1491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7240" y="1154431"/>
            <a:ext cx="7604760" cy="5703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077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/>
          <p:cNvSpPr>
            <a:spLocks noGrp="1"/>
          </p:cNvSpPr>
          <p:nvPr>
            <p:ph type="body" idx="1"/>
          </p:nvPr>
        </p:nvSpPr>
        <p:spPr>
          <a:xfrm>
            <a:off x="1210406" y="842001"/>
            <a:ext cx="7817492" cy="576262"/>
          </a:xfrm>
        </p:spPr>
        <p:txBody>
          <a:bodyPr/>
          <a:lstStyle/>
          <a:p>
            <a:pPr algn="ctr"/>
            <a:endParaRPr lang="es-ES" sz="2800" b="1" dirty="0"/>
          </a:p>
          <a:p>
            <a:pPr algn="ctr"/>
            <a:r>
              <a:rPr lang="es-ES" sz="2800" b="1" dirty="0"/>
              <a:t> </a:t>
            </a:r>
          </a:p>
          <a:p>
            <a:pPr algn="ctr"/>
            <a:r>
              <a:rPr lang="es-ES" sz="2800" b="1" dirty="0"/>
              <a:t>Maestría en Gestión Sustentable de Recursos Naturales </a:t>
            </a:r>
          </a:p>
          <a:p>
            <a:pPr algn="ctr"/>
            <a:endParaRPr lang="es-ES" sz="2000" dirty="0"/>
          </a:p>
        </p:txBody>
      </p:sp>
      <p:pic>
        <p:nvPicPr>
          <p:cNvPr id="1026" name="Picture 2" descr="Resultado de imagen para logotipo ut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113" y="384314"/>
            <a:ext cx="1483418" cy="1491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143000"/>
            <a:ext cx="7620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4915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25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5" dur="25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6" dur="25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25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/>
          <p:cNvSpPr>
            <a:spLocks noGrp="1"/>
          </p:cNvSpPr>
          <p:nvPr>
            <p:ph type="body" idx="1"/>
          </p:nvPr>
        </p:nvSpPr>
        <p:spPr>
          <a:xfrm>
            <a:off x="1210406" y="842001"/>
            <a:ext cx="7817492" cy="576262"/>
          </a:xfrm>
        </p:spPr>
        <p:txBody>
          <a:bodyPr/>
          <a:lstStyle/>
          <a:p>
            <a:pPr algn="ctr"/>
            <a:endParaRPr lang="es-ES" sz="2800" b="1" dirty="0"/>
          </a:p>
          <a:p>
            <a:pPr algn="ctr"/>
            <a:r>
              <a:rPr lang="es-ES" sz="2800" b="1" dirty="0"/>
              <a:t> </a:t>
            </a:r>
          </a:p>
          <a:p>
            <a:pPr algn="ctr"/>
            <a:r>
              <a:rPr lang="es-ES" sz="2800" b="1" dirty="0"/>
              <a:t>Maestría en Gestión Sustentable de Recursos Naturales </a:t>
            </a:r>
          </a:p>
          <a:p>
            <a:pPr algn="ctr"/>
            <a:endParaRPr lang="es-ES" sz="2000" dirty="0"/>
          </a:p>
        </p:txBody>
      </p:sp>
      <p:pic>
        <p:nvPicPr>
          <p:cNvPr id="1026" name="Picture 2" descr="Resultado de imagen para logotipo ut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113" y="384314"/>
            <a:ext cx="1483418" cy="1491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143000"/>
            <a:ext cx="7620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724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/>
          <p:cNvSpPr>
            <a:spLocks noGrp="1"/>
          </p:cNvSpPr>
          <p:nvPr>
            <p:ph type="body" idx="1"/>
          </p:nvPr>
        </p:nvSpPr>
        <p:spPr>
          <a:xfrm>
            <a:off x="1210406" y="842001"/>
            <a:ext cx="7817492" cy="576262"/>
          </a:xfrm>
        </p:spPr>
        <p:txBody>
          <a:bodyPr/>
          <a:lstStyle/>
          <a:p>
            <a:pPr algn="ctr"/>
            <a:endParaRPr lang="es-ES" sz="2800" b="1" dirty="0"/>
          </a:p>
          <a:p>
            <a:pPr algn="ctr"/>
            <a:r>
              <a:rPr lang="es-ES" sz="2800" b="1" dirty="0"/>
              <a:t> </a:t>
            </a:r>
          </a:p>
          <a:p>
            <a:pPr algn="ctr"/>
            <a:r>
              <a:rPr lang="es-ES" sz="2800" b="1" dirty="0"/>
              <a:t>Maestría en Gestión Sustentable de Recursos Naturales </a:t>
            </a:r>
          </a:p>
          <a:p>
            <a:pPr algn="ctr"/>
            <a:endParaRPr lang="es-ES" sz="2000" dirty="0"/>
          </a:p>
        </p:txBody>
      </p:sp>
      <p:pic>
        <p:nvPicPr>
          <p:cNvPr id="1026" name="Picture 2" descr="Resultado de imagen para logotipo ut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113" y="384314"/>
            <a:ext cx="1483418" cy="1491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6760" y="1131570"/>
            <a:ext cx="7635240" cy="5726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302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/>
          <p:cNvSpPr>
            <a:spLocks noGrp="1"/>
          </p:cNvSpPr>
          <p:nvPr>
            <p:ph type="body" idx="1"/>
          </p:nvPr>
        </p:nvSpPr>
        <p:spPr>
          <a:xfrm>
            <a:off x="1210406" y="842001"/>
            <a:ext cx="7817492" cy="576262"/>
          </a:xfrm>
        </p:spPr>
        <p:txBody>
          <a:bodyPr/>
          <a:lstStyle/>
          <a:p>
            <a:pPr algn="ctr"/>
            <a:endParaRPr lang="es-ES" sz="2800" b="1" dirty="0"/>
          </a:p>
          <a:p>
            <a:pPr algn="ctr"/>
            <a:r>
              <a:rPr lang="es-ES" sz="2800" b="1" dirty="0"/>
              <a:t> </a:t>
            </a:r>
          </a:p>
          <a:p>
            <a:pPr algn="ctr"/>
            <a:r>
              <a:rPr lang="es-ES" sz="2800" b="1" dirty="0"/>
              <a:t>Maestría en Gestión Sustentable de Recursos Naturales </a:t>
            </a:r>
          </a:p>
          <a:p>
            <a:pPr algn="ctr"/>
            <a:endParaRPr lang="es-ES" sz="2000" dirty="0"/>
          </a:p>
        </p:txBody>
      </p:sp>
      <p:pic>
        <p:nvPicPr>
          <p:cNvPr id="1026" name="Picture 2" descr="Resultado de imagen para logotipo ut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113" y="384314"/>
            <a:ext cx="1483418" cy="1491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7240" y="1154430"/>
            <a:ext cx="7604760" cy="5703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842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/>
          <p:cNvSpPr>
            <a:spLocks noGrp="1"/>
          </p:cNvSpPr>
          <p:nvPr>
            <p:ph type="body" idx="1"/>
          </p:nvPr>
        </p:nvSpPr>
        <p:spPr>
          <a:xfrm>
            <a:off x="1210406" y="842001"/>
            <a:ext cx="7817492" cy="576262"/>
          </a:xfrm>
        </p:spPr>
        <p:txBody>
          <a:bodyPr/>
          <a:lstStyle/>
          <a:p>
            <a:pPr algn="ctr"/>
            <a:endParaRPr lang="es-ES" sz="2800" b="1" dirty="0"/>
          </a:p>
          <a:p>
            <a:pPr algn="ctr"/>
            <a:r>
              <a:rPr lang="es-ES" sz="2800" b="1" dirty="0"/>
              <a:t> </a:t>
            </a:r>
          </a:p>
          <a:p>
            <a:pPr algn="ctr"/>
            <a:r>
              <a:rPr lang="es-ES" sz="2800" b="1" dirty="0"/>
              <a:t>Maestría en Gestión Sustentable de Recursos Naturales </a:t>
            </a:r>
          </a:p>
          <a:p>
            <a:pPr algn="ctr"/>
            <a:endParaRPr lang="es-ES" sz="2000" dirty="0"/>
          </a:p>
        </p:txBody>
      </p:sp>
      <p:pic>
        <p:nvPicPr>
          <p:cNvPr id="1026" name="Picture 2" descr="Resultado de imagen para logotipo ut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113" y="384314"/>
            <a:ext cx="1483418" cy="1491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5983" y="1143000"/>
            <a:ext cx="7606017" cy="5704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4419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/>
          <p:cNvSpPr>
            <a:spLocks noGrp="1"/>
          </p:cNvSpPr>
          <p:nvPr>
            <p:ph type="body" idx="1"/>
          </p:nvPr>
        </p:nvSpPr>
        <p:spPr>
          <a:xfrm>
            <a:off x="1210406" y="842001"/>
            <a:ext cx="7817492" cy="576262"/>
          </a:xfrm>
        </p:spPr>
        <p:txBody>
          <a:bodyPr/>
          <a:lstStyle/>
          <a:p>
            <a:pPr algn="ctr"/>
            <a:endParaRPr lang="es-ES" sz="2800" b="1" dirty="0"/>
          </a:p>
          <a:p>
            <a:pPr algn="ctr"/>
            <a:r>
              <a:rPr lang="es-ES" sz="2800" b="1" dirty="0"/>
              <a:t> </a:t>
            </a:r>
          </a:p>
          <a:p>
            <a:pPr algn="ctr"/>
            <a:r>
              <a:rPr lang="es-ES" sz="2800" b="1" dirty="0"/>
              <a:t>Maestría en Gestión Sustentable de Recursos Naturales </a:t>
            </a:r>
          </a:p>
          <a:p>
            <a:pPr algn="ctr"/>
            <a:endParaRPr lang="es-ES" sz="2000" dirty="0"/>
          </a:p>
        </p:txBody>
      </p:sp>
      <p:pic>
        <p:nvPicPr>
          <p:cNvPr id="1026" name="Picture 2" descr="Resultado de imagen para logotipo ut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113" y="384314"/>
            <a:ext cx="1483418" cy="1491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6760" y="1131570"/>
            <a:ext cx="7635240" cy="5726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4319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/>
          <p:cNvSpPr>
            <a:spLocks noGrp="1"/>
          </p:cNvSpPr>
          <p:nvPr>
            <p:ph type="body" idx="1"/>
          </p:nvPr>
        </p:nvSpPr>
        <p:spPr>
          <a:xfrm>
            <a:off x="1210406" y="842001"/>
            <a:ext cx="7817492" cy="576262"/>
          </a:xfrm>
        </p:spPr>
        <p:txBody>
          <a:bodyPr/>
          <a:lstStyle/>
          <a:p>
            <a:pPr algn="ctr"/>
            <a:endParaRPr lang="es-ES" sz="2800" b="1" dirty="0"/>
          </a:p>
          <a:p>
            <a:pPr algn="ctr"/>
            <a:r>
              <a:rPr lang="es-ES" sz="2800" b="1" dirty="0"/>
              <a:t> </a:t>
            </a:r>
          </a:p>
          <a:p>
            <a:pPr algn="ctr"/>
            <a:r>
              <a:rPr lang="es-ES" sz="2800" b="1" dirty="0"/>
              <a:t>Maestría en Gestión Sustentable de Recursos Naturales </a:t>
            </a:r>
          </a:p>
          <a:p>
            <a:pPr algn="ctr"/>
            <a:endParaRPr lang="es-ES" sz="2000" dirty="0"/>
          </a:p>
        </p:txBody>
      </p:sp>
      <p:pic>
        <p:nvPicPr>
          <p:cNvPr id="1026" name="Picture 2" descr="Resultado de imagen para logotipo ut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113" y="384314"/>
            <a:ext cx="1483418" cy="1491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143000"/>
            <a:ext cx="7620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697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/>
          <p:cNvSpPr>
            <a:spLocks noGrp="1"/>
          </p:cNvSpPr>
          <p:nvPr>
            <p:ph type="body" idx="1"/>
          </p:nvPr>
        </p:nvSpPr>
        <p:spPr>
          <a:xfrm>
            <a:off x="1210406" y="842001"/>
            <a:ext cx="7817492" cy="576262"/>
          </a:xfrm>
        </p:spPr>
        <p:txBody>
          <a:bodyPr/>
          <a:lstStyle/>
          <a:p>
            <a:pPr algn="ctr"/>
            <a:endParaRPr lang="es-ES" sz="2800" b="1" dirty="0"/>
          </a:p>
          <a:p>
            <a:pPr algn="ctr"/>
            <a:r>
              <a:rPr lang="es-ES" sz="2800" b="1" dirty="0"/>
              <a:t> </a:t>
            </a:r>
          </a:p>
          <a:p>
            <a:pPr algn="ctr"/>
            <a:r>
              <a:rPr lang="es-ES" sz="2800" b="1" dirty="0"/>
              <a:t>Maestría en Gestión Sustentable de Recursos Naturales </a:t>
            </a:r>
          </a:p>
          <a:p>
            <a:pPr algn="ctr"/>
            <a:endParaRPr lang="es-ES" sz="2000" dirty="0"/>
          </a:p>
        </p:txBody>
      </p:sp>
      <p:pic>
        <p:nvPicPr>
          <p:cNvPr id="1026" name="Picture 2" descr="Resultado de imagen para logotipo ut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113" y="384314"/>
            <a:ext cx="1483418" cy="1491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2480" y="1165860"/>
            <a:ext cx="7589520" cy="5692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6099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/>
          <p:cNvSpPr>
            <a:spLocks noGrp="1"/>
          </p:cNvSpPr>
          <p:nvPr>
            <p:ph type="body" idx="1"/>
          </p:nvPr>
        </p:nvSpPr>
        <p:spPr>
          <a:xfrm>
            <a:off x="1210406" y="842001"/>
            <a:ext cx="7817492" cy="576262"/>
          </a:xfrm>
        </p:spPr>
        <p:txBody>
          <a:bodyPr/>
          <a:lstStyle/>
          <a:p>
            <a:pPr algn="ctr"/>
            <a:endParaRPr lang="es-ES" sz="2800" b="1" dirty="0"/>
          </a:p>
          <a:p>
            <a:pPr algn="ctr"/>
            <a:r>
              <a:rPr lang="es-ES" sz="2800" b="1" dirty="0"/>
              <a:t> </a:t>
            </a:r>
          </a:p>
          <a:p>
            <a:pPr algn="ctr"/>
            <a:r>
              <a:rPr lang="es-ES" sz="2800" b="1" dirty="0"/>
              <a:t>Maestría en Gestión Sustentable de Recursos Naturales </a:t>
            </a:r>
          </a:p>
          <a:p>
            <a:pPr algn="ctr"/>
            <a:endParaRPr lang="es-ES" sz="2000" dirty="0"/>
          </a:p>
        </p:txBody>
      </p:sp>
      <p:pic>
        <p:nvPicPr>
          <p:cNvPr id="1026" name="Picture 2" descr="Resultado de imagen para logotipo ut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113" y="384314"/>
            <a:ext cx="1483418" cy="1491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7720" y="1177290"/>
            <a:ext cx="7574280" cy="5680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965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/>
          <p:cNvSpPr>
            <a:spLocks noGrp="1"/>
          </p:cNvSpPr>
          <p:nvPr>
            <p:ph type="body" idx="1"/>
          </p:nvPr>
        </p:nvSpPr>
        <p:spPr>
          <a:xfrm>
            <a:off x="1210406" y="842001"/>
            <a:ext cx="7817492" cy="576262"/>
          </a:xfrm>
        </p:spPr>
        <p:txBody>
          <a:bodyPr/>
          <a:lstStyle/>
          <a:p>
            <a:pPr algn="ctr"/>
            <a:endParaRPr lang="es-ES" sz="2800" b="1" dirty="0"/>
          </a:p>
          <a:p>
            <a:pPr algn="ctr"/>
            <a:r>
              <a:rPr lang="es-ES" sz="2800" b="1" dirty="0"/>
              <a:t> </a:t>
            </a:r>
          </a:p>
          <a:p>
            <a:pPr algn="ctr"/>
            <a:r>
              <a:rPr lang="es-ES" sz="2800" b="1" dirty="0"/>
              <a:t>Maestría en Gestión Sustentable de Recursos Naturales </a:t>
            </a:r>
          </a:p>
          <a:p>
            <a:pPr algn="ctr"/>
            <a:endParaRPr lang="es-ES" sz="2000" dirty="0"/>
          </a:p>
        </p:txBody>
      </p:sp>
      <p:pic>
        <p:nvPicPr>
          <p:cNvPr id="1026" name="Picture 2" descr="Resultado de imagen para logotipo ut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113" y="384314"/>
            <a:ext cx="1483418" cy="1491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6760" y="1131570"/>
            <a:ext cx="7635240" cy="5726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394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/>
          <p:cNvSpPr>
            <a:spLocks noGrp="1"/>
          </p:cNvSpPr>
          <p:nvPr>
            <p:ph type="body" idx="1"/>
          </p:nvPr>
        </p:nvSpPr>
        <p:spPr>
          <a:xfrm>
            <a:off x="1210406" y="842001"/>
            <a:ext cx="7817492" cy="576262"/>
          </a:xfrm>
        </p:spPr>
        <p:txBody>
          <a:bodyPr/>
          <a:lstStyle/>
          <a:p>
            <a:pPr algn="ctr"/>
            <a:endParaRPr lang="es-ES" sz="2800" b="1" dirty="0"/>
          </a:p>
          <a:p>
            <a:pPr algn="ctr"/>
            <a:r>
              <a:rPr lang="es-ES" sz="2800" b="1" dirty="0"/>
              <a:t> </a:t>
            </a:r>
          </a:p>
          <a:p>
            <a:pPr algn="ctr"/>
            <a:r>
              <a:rPr lang="es-ES" sz="2800" b="1" dirty="0"/>
              <a:t>Maestría en Gestión Sustentable de Recursos Naturales </a:t>
            </a:r>
          </a:p>
          <a:p>
            <a:pPr algn="ctr"/>
            <a:endParaRPr lang="es-ES" sz="2000" dirty="0"/>
          </a:p>
        </p:txBody>
      </p:sp>
      <p:pic>
        <p:nvPicPr>
          <p:cNvPr id="1026" name="Picture 2" descr="Resultado de imagen para logotipo ut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113" y="384314"/>
            <a:ext cx="1483418" cy="1491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143000"/>
            <a:ext cx="7620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397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/>
          <p:cNvSpPr>
            <a:spLocks noGrp="1"/>
          </p:cNvSpPr>
          <p:nvPr>
            <p:ph type="body" idx="1"/>
          </p:nvPr>
        </p:nvSpPr>
        <p:spPr>
          <a:xfrm>
            <a:off x="1210406" y="842001"/>
            <a:ext cx="7817492" cy="576262"/>
          </a:xfrm>
        </p:spPr>
        <p:txBody>
          <a:bodyPr/>
          <a:lstStyle/>
          <a:p>
            <a:pPr algn="ctr"/>
            <a:endParaRPr lang="es-ES" sz="2800" b="1" dirty="0"/>
          </a:p>
          <a:p>
            <a:pPr algn="ctr"/>
            <a:r>
              <a:rPr lang="es-ES" sz="2800" b="1" dirty="0"/>
              <a:t> </a:t>
            </a:r>
          </a:p>
          <a:p>
            <a:pPr algn="ctr"/>
            <a:r>
              <a:rPr lang="es-ES" sz="2800" b="1" dirty="0"/>
              <a:t>Maestría en Gestión Sustentable de Recursos Naturales </a:t>
            </a:r>
          </a:p>
          <a:p>
            <a:pPr algn="ctr"/>
            <a:endParaRPr lang="es-ES" sz="2000" dirty="0"/>
          </a:p>
        </p:txBody>
      </p:sp>
      <p:pic>
        <p:nvPicPr>
          <p:cNvPr id="1026" name="Picture 2" descr="Resultado de imagen para logotipo ut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113" y="384314"/>
            <a:ext cx="1483418" cy="1491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143000"/>
            <a:ext cx="7620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082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/>
          <p:cNvSpPr>
            <a:spLocks noGrp="1"/>
          </p:cNvSpPr>
          <p:nvPr>
            <p:ph type="body" idx="1"/>
          </p:nvPr>
        </p:nvSpPr>
        <p:spPr>
          <a:xfrm>
            <a:off x="1210406" y="842001"/>
            <a:ext cx="7817492" cy="576262"/>
          </a:xfrm>
        </p:spPr>
        <p:txBody>
          <a:bodyPr/>
          <a:lstStyle/>
          <a:p>
            <a:pPr algn="ctr"/>
            <a:endParaRPr lang="es-ES" sz="2800" b="1" dirty="0"/>
          </a:p>
          <a:p>
            <a:pPr algn="ctr"/>
            <a:r>
              <a:rPr lang="es-ES" sz="2800" b="1" dirty="0"/>
              <a:t> </a:t>
            </a:r>
          </a:p>
          <a:p>
            <a:pPr algn="ctr"/>
            <a:r>
              <a:rPr lang="es-ES" sz="2800" b="1" dirty="0"/>
              <a:t>Maestría en Gestión Sustentable de Recursos Naturales </a:t>
            </a:r>
          </a:p>
          <a:p>
            <a:pPr algn="ctr"/>
            <a:endParaRPr lang="es-ES" sz="2000" dirty="0"/>
          </a:p>
        </p:txBody>
      </p:sp>
      <p:pic>
        <p:nvPicPr>
          <p:cNvPr id="1026" name="Picture 2" descr="Resultado de imagen para logotipo ut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113" y="384314"/>
            <a:ext cx="1483418" cy="1491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7240" y="1154430"/>
            <a:ext cx="7604760" cy="5703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312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/>
          <p:cNvSpPr>
            <a:spLocks noGrp="1"/>
          </p:cNvSpPr>
          <p:nvPr>
            <p:ph type="body" idx="1"/>
          </p:nvPr>
        </p:nvSpPr>
        <p:spPr>
          <a:xfrm>
            <a:off x="1210406" y="842001"/>
            <a:ext cx="7817492" cy="576262"/>
          </a:xfrm>
        </p:spPr>
        <p:txBody>
          <a:bodyPr/>
          <a:lstStyle/>
          <a:p>
            <a:pPr algn="ctr"/>
            <a:endParaRPr lang="es-ES" sz="2800" b="1" dirty="0"/>
          </a:p>
          <a:p>
            <a:pPr algn="ctr"/>
            <a:r>
              <a:rPr lang="es-ES" sz="2800" b="1" dirty="0"/>
              <a:t> </a:t>
            </a:r>
          </a:p>
          <a:p>
            <a:pPr algn="ctr"/>
            <a:r>
              <a:rPr lang="es-ES" sz="2800" b="1" dirty="0"/>
              <a:t>Maestría en Gestión Sustentable de Recursos Naturales </a:t>
            </a:r>
          </a:p>
          <a:p>
            <a:pPr algn="ctr"/>
            <a:endParaRPr lang="es-ES" sz="2000" dirty="0"/>
          </a:p>
        </p:txBody>
      </p:sp>
      <p:pic>
        <p:nvPicPr>
          <p:cNvPr id="1026" name="Picture 2" descr="Resultado de imagen para logotipo ut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113" y="384314"/>
            <a:ext cx="1483418" cy="1491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143000"/>
            <a:ext cx="7620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033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/>
          <p:cNvSpPr>
            <a:spLocks noGrp="1"/>
          </p:cNvSpPr>
          <p:nvPr>
            <p:ph type="body" idx="1"/>
          </p:nvPr>
        </p:nvSpPr>
        <p:spPr>
          <a:xfrm>
            <a:off x="1210406" y="842001"/>
            <a:ext cx="7817492" cy="576262"/>
          </a:xfrm>
        </p:spPr>
        <p:txBody>
          <a:bodyPr/>
          <a:lstStyle/>
          <a:p>
            <a:pPr algn="ctr"/>
            <a:endParaRPr lang="es-ES" sz="2800" b="1" dirty="0"/>
          </a:p>
          <a:p>
            <a:pPr algn="ctr"/>
            <a:r>
              <a:rPr lang="es-ES" sz="2800" b="1" dirty="0"/>
              <a:t> </a:t>
            </a:r>
          </a:p>
          <a:p>
            <a:pPr algn="ctr"/>
            <a:r>
              <a:rPr lang="es-ES" sz="2800" b="1" dirty="0"/>
              <a:t>Maestría en Gestión Sustentable de Recursos Naturales </a:t>
            </a:r>
          </a:p>
          <a:p>
            <a:pPr algn="ctr"/>
            <a:endParaRPr lang="es-ES" sz="2000" dirty="0"/>
          </a:p>
        </p:txBody>
      </p:sp>
      <p:pic>
        <p:nvPicPr>
          <p:cNvPr id="1026" name="Picture 2" descr="Resultado de imagen para logotipo ut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113" y="384314"/>
            <a:ext cx="1483418" cy="1491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7240" y="1154430"/>
            <a:ext cx="7604760" cy="5703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2295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/>
          <p:cNvSpPr>
            <a:spLocks noGrp="1"/>
          </p:cNvSpPr>
          <p:nvPr>
            <p:ph type="body" idx="1"/>
          </p:nvPr>
        </p:nvSpPr>
        <p:spPr>
          <a:xfrm>
            <a:off x="1210406" y="842001"/>
            <a:ext cx="7817492" cy="576262"/>
          </a:xfrm>
        </p:spPr>
        <p:txBody>
          <a:bodyPr/>
          <a:lstStyle/>
          <a:p>
            <a:pPr algn="ctr"/>
            <a:endParaRPr lang="es-ES" sz="2800" b="1" dirty="0"/>
          </a:p>
          <a:p>
            <a:pPr algn="ctr"/>
            <a:r>
              <a:rPr lang="es-ES" sz="2800" b="1" dirty="0"/>
              <a:t> </a:t>
            </a:r>
          </a:p>
          <a:p>
            <a:pPr algn="ctr"/>
            <a:r>
              <a:rPr lang="es-ES" sz="2800" b="1" dirty="0"/>
              <a:t>Maestría en Gestión Sustentable de Recursos Naturales </a:t>
            </a:r>
          </a:p>
          <a:p>
            <a:pPr algn="ctr"/>
            <a:endParaRPr lang="es-ES" sz="2000" dirty="0"/>
          </a:p>
        </p:txBody>
      </p:sp>
      <p:pic>
        <p:nvPicPr>
          <p:cNvPr id="1026" name="Picture 2" descr="Resultado de imagen para logotipo ut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113" y="384314"/>
            <a:ext cx="1483418" cy="1491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6290" y="1168717"/>
            <a:ext cx="7585710" cy="5689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7289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/>
          <p:cNvSpPr>
            <a:spLocks noGrp="1"/>
          </p:cNvSpPr>
          <p:nvPr>
            <p:ph type="body" idx="1"/>
          </p:nvPr>
        </p:nvSpPr>
        <p:spPr>
          <a:xfrm>
            <a:off x="1210406" y="842001"/>
            <a:ext cx="7817492" cy="576262"/>
          </a:xfrm>
        </p:spPr>
        <p:txBody>
          <a:bodyPr/>
          <a:lstStyle/>
          <a:p>
            <a:pPr algn="ctr"/>
            <a:endParaRPr lang="es-ES" sz="2800" b="1" dirty="0"/>
          </a:p>
          <a:p>
            <a:pPr algn="ctr"/>
            <a:r>
              <a:rPr lang="es-ES" sz="2800" b="1" dirty="0"/>
              <a:t> </a:t>
            </a:r>
          </a:p>
          <a:p>
            <a:pPr algn="ctr"/>
            <a:r>
              <a:rPr lang="es-ES" sz="2800" b="1" dirty="0"/>
              <a:t>Maestría en Gestión Sustentable de Recursos Naturales </a:t>
            </a:r>
          </a:p>
          <a:p>
            <a:pPr algn="ctr"/>
            <a:endParaRPr lang="es-ES" sz="2000" dirty="0"/>
          </a:p>
        </p:txBody>
      </p:sp>
      <p:pic>
        <p:nvPicPr>
          <p:cNvPr id="1026" name="Picture 2" descr="Resultado de imagen para logotipo ut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113" y="384314"/>
            <a:ext cx="1483418" cy="1491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143000"/>
            <a:ext cx="7620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493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/>
          <p:cNvSpPr>
            <a:spLocks noGrp="1"/>
          </p:cNvSpPr>
          <p:nvPr>
            <p:ph type="body" idx="1"/>
          </p:nvPr>
        </p:nvSpPr>
        <p:spPr>
          <a:xfrm>
            <a:off x="1210406" y="842001"/>
            <a:ext cx="7817492" cy="576262"/>
          </a:xfrm>
        </p:spPr>
        <p:txBody>
          <a:bodyPr/>
          <a:lstStyle/>
          <a:p>
            <a:pPr algn="ctr"/>
            <a:endParaRPr lang="es-ES" sz="2800" b="1" dirty="0"/>
          </a:p>
          <a:p>
            <a:pPr algn="ctr"/>
            <a:r>
              <a:rPr lang="es-ES" sz="2800" b="1" dirty="0"/>
              <a:t> </a:t>
            </a:r>
          </a:p>
          <a:p>
            <a:pPr algn="ctr"/>
            <a:r>
              <a:rPr lang="es-ES" sz="2800" b="1" dirty="0"/>
              <a:t>Maestría en Gestión Sustentable de Recursos Naturales </a:t>
            </a:r>
          </a:p>
          <a:p>
            <a:pPr algn="ctr"/>
            <a:endParaRPr lang="es-ES" sz="2000" dirty="0"/>
          </a:p>
        </p:txBody>
      </p:sp>
      <p:pic>
        <p:nvPicPr>
          <p:cNvPr id="1026" name="Picture 2" descr="Resultado de imagen para logotipo ut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113" y="384314"/>
            <a:ext cx="1483418" cy="1491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6760" y="1131570"/>
            <a:ext cx="7635240" cy="5726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1025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/>
          <p:cNvSpPr>
            <a:spLocks noGrp="1"/>
          </p:cNvSpPr>
          <p:nvPr>
            <p:ph type="body" idx="1"/>
          </p:nvPr>
        </p:nvSpPr>
        <p:spPr>
          <a:xfrm>
            <a:off x="1210406" y="842001"/>
            <a:ext cx="7817492" cy="576262"/>
          </a:xfrm>
        </p:spPr>
        <p:txBody>
          <a:bodyPr/>
          <a:lstStyle/>
          <a:p>
            <a:pPr algn="ctr"/>
            <a:endParaRPr lang="es-ES" sz="2800" b="1" dirty="0"/>
          </a:p>
          <a:p>
            <a:pPr algn="ctr"/>
            <a:r>
              <a:rPr lang="es-ES" sz="2800" b="1" dirty="0"/>
              <a:t> </a:t>
            </a:r>
          </a:p>
          <a:p>
            <a:pPr algn="ctr"/>
            <a:r>
              <a:rPr lang="es-ES" sz="2800" b="1" dirty="0"/>
              <a:t>Maestría en Gestión Sustentable de Recursos Naturales </a:t>
            </a:r>
          </a:p>
          <a:p>
            <a:pPr algn="ctr"/>
            <a:endParaRPr lang="es-ES" sz="2000" dirty="0"/>
          </a:p>
        </p:txBody>
      </p:sp>
      <p:pic>
        <p:nvPicPr>
          <p:cNvPr id="1026" name="Picture 2" descr="Resultado de imagen para logotipo ut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113" y="384314"/>
            <a:ext cx="1483418" cy="1491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7240" y="1154430"/>
            <a:ext cx="7604760" cy="5703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239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/>
          <p:cNvSpPr>
            <a:spLocks noGrp="1"/>
          </p:cNvSpPr>
          <p:nvPr>
            <p:ph type="body" idx="1"/>
          </p:nvPr>
        </p:nvSpPr>
        <p:spPr>
          <a:xfrm>
            <a:off x="1210406" y="842001"/>
            <a:ext cx="7817492" cy="576262"/>
          </a:xfrm>
        </p:spPr>
        <p:txBody>
          <a:bodyPr/>
          <a:lstStyle/>
          <a:p>
            <a:pPr algn="ctr"/>
            <a:endParaRPr lang="es-ES" sz="2800" b="1" dirty="0"/>
          </a:p>
          <a:p>
            <a:pPr algn="ctr"/>
            <a:r>
              <a:rPr lang="es-ES" sz="2800" b="1" dirty="0"/>
              <a:t> </a:t>
            </a:r>
          </a:p>
          <a:p>
            <a:pPr algn="ctr"/>
            <a:r>
              <a:rPr lang="es-ES" sz="2800" b="1" dirty="0"/>
              <a:t>Maestría en Gestión Sustentable de Recursos Naturales </a:t>
            </a:r>
          </a:p>
          <a:p>
            <a:pPr algn="ctr"/>
            <a:endParaRPr lang="es-ES" sz="2000" dirty="0"/>
          </a:p>
        </p:txBody>
      </p:sp>
      <p:pic>
        <p:nvPicPr>
          <p:cNvPr id="1026" name="Picture 2" descr="Resultado de imagen para logotipo ut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113" y="384314"/>
            <a:ext cx="1483418" cy="1491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143000"/>
            <a:ext cx="7620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854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/>
          <p:cNvSpPr>
            <a:spLocks noGrp="1"/>
          </p:cNvSpPr>
          <p:nvPr>
            <p:ph type="body" idx="1"/>
          </p:nvPr>
        </p:nvSpPr>
        <p:spPr>
          <a:xfrm>
            <a:off x="1210406" y="842001"/>
            <a:ext cx="7817492" cy="576262"/>
          </a:xfrm>
        </p:spPr>
        <p:txBody>
          <a:bodyPr/>
          <a:lstStyle/>
          <a:p>
            <a:pPr algn="ctr"/>
            <a:endParaRPr lang="es-ES" sz="2800" b="1" dirty="0"/>
          </a:p>
          <a:p>
            <a:pPr algn="ctr"/>
            <a:r>
              <a:rPr lang="es-ES" sz="2800" b="1" dirty="0"/>
              <a:t> </a:t>
            </a:r>
          </a:p>
          <a:p>
            <a:pPr algn="ctr"/>
            <a:r>
              <a:rPr lang="es-ES" sz="2800" b="1" dirty="0"/>
              <a:t>Maestría en Gestión Sustentable de Recursos Naturales </a:t>
            </a:r>
          </a:p>
          <a:p>
            <a:pPr algn="ctr"/>
            <a:endParaRPr lang="es-ES" sz="2000" dirty="0"/>
          </a:p>
        </p:txBody>
      </p:sp>
      <p:pic>
        <p:nvPicPr>
          <p:cNvPr id="1026" name="Picture 2" descr="Resultado de imagen para logotipo ut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113" y="384314"/>
            <a:ext cx="1483418" cy="1491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7240" y="1154430"/>
            <a:ext cx="7604760" cy="5703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9196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/>
          <p:cNvSpPr>
            <a:spLocks noGrp="1"/>
          </p:cNvSpPr>
          <p:nvPr>
            <p:ph type="body" idx="1"/>
          </p:nvPr>
        </p:nvSpPr>
        <p:spPr>
          <a:xfrm>
            <a:off x="1210406" y="842001"/>
            <a:ext cx="7817492" cy="576262"/>
          </a:xfrm>
        </p:spPr>
        <p:txBody>
          <a:bodyPr/>
          <a:lstStyle/>
          <a:p>
            <a:pPr algn="ctr"/>
            <a:endParaRPr lang="es-ES" sz="2800" b="1" dirty="0"/>
          </a:p>
          <a:p>
            <a:pPr algn="ctr"/>
            <a:r>
              <a:rPr lang="es-ES" sz="2800" b="1" dirty="0"/>
              <a:t> </a:t>
            </a:r>
          </a:p>
          <a:p>
            <a:pPr algn="ctr"/>
            <a:r>
              <a:rPr lang="es-ES" sz="2800" b="1" dirty="0"/>
              <a:t>Maestría en Gestión Sustentable de Recursos Naturales </a:t>
            </a:r>
          </a:p>
          <a:p>
            <a:pPr algn="ctr"/>
            <a:endParaRPr lang="es-ES" sz="2000" dirty="0"/>
          </a:p>
        </p:txBody>
      </p:sp>
      <p:pic>
        <p:nvPicPr>
          <p:cNvPr id="1026" name="Picture 2" descr="Resultado de imagen para logotipo ut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113" y="384314"/>
            <a:ext cx="1483418" cy="1491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2480" y="1165860"/>
            <a:ext cx="7589520" cy="5692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232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/>
          <p:cNvSpPr>
            <a:spLocks noGrp="1"/>
          </p:cNvSpPr>
          <p:nvPr>
            <p:ph type="body" idx="1"/>
          </p:nvPr>
        </p:nvSpPr>
        <p:spPr>
          <a:xfrm>
            <a:off x="1210406" y="842001"/>
            <a:ext cx="7817492" cy="576262"/>
          </a:xfrm>
        </p:spPr>
        <p:txBody>
          <a:bodyPr/>
          <a:lstStyle/>
          <a:p>
            <a:pPr algn="ctr"/>
            <a:endParaRPr lang="es-ES" sz="2800" b="1" dirty="0"/>
          </a:p>
          <a:p>
            <a:pPr algn="ctr"/>
            <a:r>
              <a:rPr lang="es-ES" sz="2800" b="1" dirty="0"/>
              <a:t> </a:t>
            </a:r>
          </a:p>
          <a:p>
            <a:pPr algn="ctr"/>
            <a:r>
              <a:rPr lang="es-ES" sz="2800" b="1" dirty="0"/>
              <a:t>Maestría en Gestión Sustentable de Recursos Naturales </a:t>
            </a:r>
          </a:p>
          <a:p>
            <a:pPr algn="ctr"/>
            <a:endParaRPr lang="es-ES" sz="2000" dirty="0"/>
          </a:p>
        </p:txBody>
      </p:sp>
      <p:pic>
        <p:nvPicPr>
          <p:cNvPr id="1026" name="Picture 2" descr="Resultado de imagen para logotipo ut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113" y="384314"/>
            <a:ext cx="1483418" cy="1491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1147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/>
          <p:cNvSpPr>
            <a:spLocks noGrp="1"/>
          </p:cNvSpPr>
          <p:nvPr>
            <p:ph type="body" idx="1"/>
          </p:nvPr>
        </p:nvSpPr>
        <p:spPr>
          <a:xfrm>
            <a:off x="1210406" y="842001"/>
            <a:ext cx="7817492" cy="576262"/>
          </a:xfrm>
        </p:spPr>
        <p:txBody>
          <a:bodyPr/>
          <a:lstStyle/>
          <a:p>
            <a:pPr algn="ctr"/>
            <a:endParaRPr lang="es-ES" sz="2800" b="1" dirty="0"/>
          </a:p>
          <a:p>
            <a:pPr algn="ctr"/>
            <a:r>
              <a:rPr lang="es-ES" sz="2800" b="1" dirty="0"/>
              <a:t> </a:t>
            </a:r>
          </a:p>
          <a:p>
            <a:pPr algn="ctr"/>
            <a:r>
              <a:rPr lang="es-ES" sz="2800" b="1" dirty="0"/>
              <a:t>Maestría en Gestión Sustentable de Recursos Naturales </a:t>
            </a:r>
          </a:p>
          <a:p>
            <a:pPr algn="ctr"/>
            <a:endParaRPr lang="es-ES" sz="2000" dirty="0"/>
          </a:p>
        </p:txBody>
      </p:sp>
      <p:pic>
        <p:nvPicPr>
          <p:cNvPr id="1026" name="Picture 2" descr="Resultado de imagen para logotipo ut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113" y="384314"/>
            <a:ext cx="1483418" cy="1491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7720" y="1177290"/>
            <a:ext cx="7574280" cy="5680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697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/>
          <p:cNvSpPr>
            <a:spLocks noGrp="1"/>
          </p:cNvSpPr>
          <p:nvPr>
            <p:ph type="body" idx="1"/>
          </p:nvPr>
        </p:nvSpPr>
        <p:spPr>
          <a:xfrm>
            <a:off x="1210406" y="842001"/>
            <a:ext cx="7817492" cy="576262"/>
          </a:xfrm>
        </p:spPr>
        <p:txBody>
          <a:bodyPr/>
          <a:lstStyle/>
          <a:p>
            <a:pPr algn="ctr"/>
            <a:endParaRPr lang="es-ES" sz="2800" b="1" dirty="0"/>
          </a:p>
          <a:p>
            <a:pPr algn="ctr"/>
            <a:r>
              <a:rPr lang="es-ES" sz="2800" b="1" dirty="0"/>
              <a:t> </a:t>
            </a:r>
          </a:p>
          <a:p>
            <a:pPr algn="ctr"/>
            <a:r>
              <a:rPr lang="es-ES" sz="2800" b="1" dirty="0"/>
              <a:t>Maestría en Gestión Sustentable de Recursos Naturales </a:t>
            </a:r>
          </a:p>
          <a:p>
            <a:pPr algn="ctr"/>
            <a:endParaRPr lang="es-ES" sz="2000" dirty="0"/>
          </a:p>
        </p:txBody>
      </p:sp>
      <p:pic>
        <p:nvPicPr>
          <p:cNvPr id="1026" name="Picture 2" descr="Resultado de imagen para logotipo ut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113" y="384314"/>
            <a:ext cx="1483418" cy="1491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2192632"/>
            <a:ext cx="12192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3832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/>
          <p:cNvSpPr>
            <a:spLocks noGrp="1"/>
          </p:cNvSpPr>
          <p:nvPr>
            <p:ph type="body" idx="1"/>
          </p:nvPr>
        </p:nvSpPr>
        <p:spPr>
          <a:xfrm>
            <a:off x="1210406" y="842001"/>
            <a:ext cx="7817492" cy="576262"/>
          </a:xfrm>
        </p:spPr>
        <p:txBody>
          <a:bodyPr/>
          <a:lstStyle/>
          <a:p>
            <a:pPr algn="ctr"/>
            <a:endParaRPr lang="es-ES" sz="2800" b="1" dirty="0"/>
          </a:p>
          <a:p>
            <a:pPr algn="ctr"/>
            <a:r>
              <a:rPr lang="es-ES" sz="2800" b="1" dirty="0"/>
              <a:t> </a:t>
            </a:r>
          </a:p>
          <a:p>
            <a:pPr algn="ctr"/>
            <a:r>
              <a:rPr lang="es-ES" sz="2800" b="1" dirty="0"/>
              <a:t>Maestría en Gestión Sustentable de Recursos Naturales </a:t>
            </a:r>
          </a:p>
          <a:p>
            <a:pPr algn="ctr"/>
            <a:endParaRPr lang="es-ES" sz="2000" dirty="0"/>
          </a:p>
        </p:txBody>
      </p:sp>
      <p:pic>
        <p:nvPicPr>
          <p:cNvPr id="1026" name="Picture 2" descr="Resultado de imagen para logotipo ut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113" y="384314"/>
            <a:ext cx="1483418" cy="1491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368743"/>
            <a:ext cx="11197590" cy="8398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9410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/>
          <p:cNvSpPr>
            <a:spLocks noGrp="1"/>
          </p:cNvSpPr>
          <p:nvPr>
            <p:ph type="body" idx="1"/>
          </p:nvPr>
        </p:nvSpPr>
        <p:spPr>
          <a:xfrm>
            <a:off x="1210406" y="842001"/>
            <a:ext cx="7817492" cy="576262"/>
          </a:xfrm>
        </p:spPr>
        <p:txBody>
          <a:bodyPr/>
          <a:lstStyle/>
          <a:p>
            <a:pPr algn="ctr"/>
            <a:endParaRPr lang="es-ES" sz="2800" b="1" dirty="0"/>
          </a:p>
          <a:p>
            <a:pPr algn="ctr"/>
            <a:r>
              <a:rPr lang="es-ES" sz="2800" b="1" dirty="0"/>
              <a:t> </a:t>
            </a:r>
          </a:p>
          <a:p>
            <a:pPr algn="ctr"/>
            <a:r>
              <a:rPr lang="es-ES" sz="2800" b="1" dirty="0"/>
              <a:t>Maestría en Gestión Sustentable de Recursos Naturales </a:t>
            </a:r>
          </a:p>
          <a:p>
            <a:pPr algn="ctr"/>
            <a:endParaRPr lang="es-ES" sz="2000" dirty="0"/>
          </a:p>
        </p:txBody>
      </p:sp>
      <p:pic>
        <p:nvPicPr>
          <p:cNvPr id="1026" name="Picture 2" descr="Resultado de imagen para logotipo ut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113" y="384314"/>
            <a:ext cx="1483418" cy="1491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79271"/>
            <a:ext cx="11815466" cy="8861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896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/>
          <p:cNvSpPr>
            <a:spLocks noGrp="1"/>
          </p:cNvSpPr>
          <p:nvPr>
            <p:ph type="body" idx="1"/>
          </p:nvPr>
        </p:nvSpPr>
        <p:spPr>
          <a:xfrm>
            <a:off x="1210406" y="842001"/>
            <a:ext cx="7817492" cy="576262"/>
          </a:xfrm>
        </p:spPr>
        <p:txBody>
          <a:bodyPr/>
          <a:lstStyle/>
          <a:p>
            <a:pPr algn="ctr"/>
            <a:endParaRPr lang="es-ES" sz="2800" b="1" dirty="0"/>
          </a:p>
          <a:p>
            <a:pPr algn="ctr"/>
            <a:r>
              <a:rPr lang="es-ES" sz="2800" b="1" dirty="0"/>
              <a:t> </a:t>
            </a:r>
          </a:p>
          <a:p>
            <a:pPr algn="ctr"/>
            <a:r>
              <a:rPr lang="es-ES" sz="2800" b="1" dirty="0"/>
              <a:t>Maestría en Gestión Sustentable de Recursos Naturales </a:t>
            </a:r>
          </a:p>
          <a:p>
            <a:pPr algn="ctr"/>
            <a:endParaRPr lang="es-ES" sz="2000" dirty="0"/>
          </a:p>
        </p:txBody>
      </p:sp>
      <p:pic>
        <p:nvPicPr>
          <p:cNvPr id="1026" name="Picture 2" descr="Resultado de imagen para logotipo ut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113" y="384314"/>
            <a:ext cx="1483418" cy="1491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2963" y="1120141"/>
            <a:ext cx="9549037" cy="5737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852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/>
          <p:cNvSpPr>
            <a:spLocks noGrp="1"/>
          </p:cNvSpPr>
          <p:nvPr>
            <p:ph type="body" idx="1"/>
          </p:nvPr>
        </p:nvSpPr>
        <p:spPr>
          <a:xfrm>
            <a:off x="1210406" y="842001"/>
            <a:ext cx="7817492" cy="576262"/>
          </a:xfrm>
        </p:spPr>
        <p:txBody>
          <a:bodyPr/>
          <a:lstStyle/>
          <a:p>
            <a:pPr algn="ctr"/>
            <a:endParaRPr lang="es-ES" sz="2800" b="1" dirty="0"/>
          </a:p>
          <a:p>
            <a:pPr algn="ctr"/>
            <a:r>
              <a:rPr lang="es-ES" sz="2800" b="1" dirty="0"/>
              <a:t> </a:t>
            </a:r>
          </a:p>
          <a:p>
            <a:pPr algn="ctr"/>
            <a:r>
              <a:rPr lang="es-ES" sz="2800" b="1" dirty="0"/>
              <a:t>Maestría en Gestión Sustentable de Recursos Naturales </a:t>
            </a:r>
          </a:p>
          <a:p>
            <a:pPr algn="ctr"/>
            <a:endParaRPr lang="es-ES" sz="2000" dirty="0"/>
          </a:p>
        </p:txBody>
      </p:sp>
      <p:pic>
        <p:nvPicPr>
          <p:cNvPr id="1026" name="Picture 2" descr="Resultado de imagen para logotipo ut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113" y="384314"/>
            <a:ext cx="1483418" cy="1491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133702"/>
            <a:ext cx="10655602" cy="7991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591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/>
          <p:cNvSpPr>
            <a:spLocks noGrp="1"/>
          </p:cNvSpPr>
          <p:nvPr>
            <p:ph type="body" idx="1"/>
          </p:nvPr>
        </p:nvSpPr>
        <p:spPr>
          <a:xfrm>
            <a:off x="1210406" y="842001"/>
            <a:ext cx="7817492" cy="576262"/>
          </a:xfrm>
        </p:spPr>
        <p:txBody>
          <a:bodyPr/>
          <a:lstStyle/>
          <a:p>
            <a:pPr algn="ctr"/>
            <a:endParaRPr lang="es-ES" sz="2800" b="1" dirty="0"/>
          </a:p>
          <a:p>
            <a:pPr algn="ctr"/>
            <a:r>
              <a:rPr lang="es-ES" sz="2800" b="1" dirty="0"/>
              <a:t> </a:t>
            </a:r>
          </a:p>
          <a:p>
            <a:pPr algn="ctr"/>
            <a:r>
              <a:rPr lang="es-ES" sz="2800" b="1" dirty="0"/>
              <a:t>Maestría en Gestión Sustentable de Recursos Naturales </a:t>
            </a:r>
          </a:p>
          <a:p>
            <a:pPr algn="ctr"/>
            <a:endParaRPr lang="es-ES" sz="2000" dirty="0"/>
          </a:p>
        </p:txBody>
      </p:sp>
      <p:pic>
        <p:nvPicPr>
          <p:cNvPr id="1026" name="Picture 2" descr="Resultado de imagen para logotipo ut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113" y="384314"/>
            <a:ext cx="1483418" cy="1491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277350" cy="6958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138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/>
          <p:cNvSpPr>
            <a:spLocks noGrp="1"/>
          </p:cNvSpPr>
          <p:nvPr>
            <p:ph type="body" idx="1"/>
          </p:nvPr>
        </p:nvSpPr>
        <p:spPr>
          <a:xfrm>
            <a:off x="1210406" y="842001"/>
            <a:ext cx="7817492" cy="576262"/>
          </a:xfrm>
        </p:spPr>
        <p:txBody>
          <a:bodyPr/>
          <a:lstStyle/>
          <a:p>
            <a:pPr algn="ctr"/>
            <a:endParaRPr lang="es-ES" sz="2800" b="1" dirty="0"/>
          </a:p>
          <a:p>
            <a:pPr algn="ctr"/>
            <a:r>
              <a:rPr lang="es-ES" sz="2800" b="1" dirty="0"/>
              <a:t> </a:t>
            </a:r>
          </a:p>
          <a:p>
            <a:pPr algn="ctr"/>
            <a:r>
              <a:rPr lang="es-ES" sz="2800" b="1" dirty="0"/>
              <a:t>Maestría en Gestión Sustentable de Recursos Naturales </a:t>
            </a:r>
          </a:p>
          <a:p>
            <a:pPr algn="ctr"/>
            <a:endParaRPr lang="es-ES" sz="2000" dirty="0"/>
          </a:p>
        </p:txBody>
      </p:sp>
      <p:pic>
        <p:nvPicPr>
          <p:cNvPr id="1026" name="Picture 2" descr="Resultado de imagen para logotipo ut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113" y="384314"/>
            <a:ext cx="1483418" cy="1491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17330" cy="6837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8074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/>
          <p:cNvSpPr>
            <a:spLocks noGrp="1"/>
          </p:cNvSpPr>
          <p:nvPr>
            <p:ph type="body" idx="1"/>
          </p:nvPr>
        </p:nvSpPr>
        <p:spPr>
          <a:xfrm>
            <a:off x="1210406" y="842001"/>
            <a:ext cx="7817492" cy="576262"/>
          </a:xfrm>
        </p:spPr>
        <p:txBody>
          <a:bodyPr/>
          <a:lstStyle/>
          <a:p>
            <a:pPr algn="ctr"/>
            <a:endParaRPr lang="es-ES" sz="2800" b="1" dirty="0"/>
          </a:p>
          <a:p>
            <a:pPr algn="ctr"/>
            <a:r>
              <a:rPr lang="es-ES" sz="2800" b="1" dirty="0"/>
              <a:t> </a:t>
            </a:r>
          </a:p>
          <a:p>
            <a:pPr algn="ctr"/>
            <a:r>
              <a:rPr lang="es-ES" sz="2800" b="1" dirty="0"/>
              <a:t>Maestría en Gestión Sustentable de Recursos Naturales </a:t>
            </a:r>
          </a:p>
          <a:p>
            <a:pPr algn="ctr"/>
            <a:endParaRPr lang="es-ES" sz="2000" dirty="0"/>
          </a:p>
        </p:txBody>
      </p:sp>
      <p:pic>
        <p:nvPicPr>
          <p:cNvPr id="1026" name="Picture 2" descr="Resultado de imagen para logotipo ut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113" y="384314"/>
            <a:ext cx="1483418" cy="1491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28760" cy="6846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7262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/>
          <p:cNvSpPr>
            <a:spLocks noGrp="1"/>
          </p:cNvSpPr>
          <p:nvPr>
            <p:ph type="body" idx="1"/>
          </p:nvPr>
        </p:nvSpPr>
        <p:spPr>
          <a:xfrm>
            <a:off x="1210406" y="842001"/>
            <a:ext cx="7817492" cy="576262"/>
          </a:xfrm>
        </p:spPr>
        <p:txBody>
          <a:bodyPr/>
          <a:lstStyle/>
          <a:p>
            <a:pPr algn="ctr"/>
            <a:endParaRPr lang="es-ES" sz="2800" b="1" dirty="0"/>
          </a:p>
          <a:p>
            <a:pPr algn="ctr"/>
            <a:r>
              <a:rPr lang="es-ES" sz="2800" b="1" dirty="0"/>
              <a:t> </a:t>
            </a:r>
          </a:p>
          <a:p>
            <a:pPr algn="ctr"/>
            <a:r>
              <a:rPr lang="es-ES" sz="2800" b="1" dirty="0"/>
              <a:t>Maestría en Gestión Sustentable de Recursos Naturales </a:t>
            </a:r>
          </a:p>
          <a:p>
            <a:pPr algn="ctr"/>
            <a:endParaRPr lang="es-ES" sz="2000" dirty="0"/>
          </a:p>
        </p:txBody>
      </p:sp>
      <p:pic>
        <p:nvPicPr>
          <p:cNvPr id="1026" name="Picture 2" descr="Resultado de imagen para logotipo ut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113" y="384314"/>
            <a:ext cx="1483418" cy="1491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22860"/>
            <a:ext cx="9174480" cy="6880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7383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/>
          <p:cNvSpPr>
            <a:spLocks noGrp="1"/>
          </p:cNvSpPr>
          <p:nvPr>
            <p:ph type="body" idx="1"/>
          </p:nvPr>
        </p:nvSpPr>
        <p:spPr>
          <a:xfrm>
            <a:off x="1210406" y="842001"/>
            <a:ext cx="7817492" cy="576262"/>
          </a:xfrm>
        </p:spPr>
        <p:txBody>
          <a:bodyPr/>
          <a:lstStyle/>
          <a:p>
            <a:pPr algn="ctr"/>
            <a:endParaRPr lang="es-ES" sz="2800" b="1" dirty="0"/>
          </a:p>
          <a:p>
            <a:pPr algn="ctr"/>
            <a:r>
              <a:rPr lang="es-ES" sz="2800" b="1" dirty="0"/>
              <a:t> </a:t>
            </a:r>
          </a:p>
          <a:p>
            <a:pPr algn="ctr"/>
            <a:r>
              <a:rPr lang="es-ES" sz="2800" b="1" dirty="0"/>
              <a:t>Maestría en Gestión Sustentable de Recursos Naturales </a:t>
            </a:r>
          </a:p>
          <a:p>
            <a:pPr algn="ctr"/>
            <a:endParaRPr lang="es-ES" sz="2000" dirty="0"/>
          </a:p>
        </p:txBody>
      </p:sp>
      <p:pic>
        <p:nvPicPr>
          <p:cNvPr id="1026" name="Picture 2" descr="Resultado de imagen para logotipo ut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113" y="384314"/>
            <a:ext cx="1483418" cy="1491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4288"/>
            <a:ext cx="9163050" cy="6872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9021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/>
          <p:cNvSpPr>
            <a:spLocks noGrp="1"/>
          </p:cNvSpPr>
          <p:nvPr>
            <p:ph type="body" idx="1"/>
          </p:nvPr>
        </p:nvSpPr>
        <p:spPr>
          <a:xfrm>
            <a:off x="1210406" y="842001"/>
            <a:ext cx="7817492" cy="576262"/>
          </a:xfrm>
        </p:spPr>
        <p:txBody>
          <a:bodyPr/>
          <a:lstStyle/>
          <a:p>
            <a:pPr algn="ctr"/>
            <a:endParaRPr lang="es-ES" sz="2800" b="1" dirty="0"/>
          </a:p>
          <a:p>
            <a:pPr algn="ctr"/>
            <a:r>
              <a:rPr lang="es-ES" sz="2800" b="1" dirty="0"/>
              <a:t> </a:t>
            </a:r>
          </a:p>
          <a:p>
            <a:pPr algn="ctr"/>
            <a:r>
              <a:rPr lang="es-ES" sz="2800" b="1" dirty="0"/>
              <a:t>Maestría en Gestión Sustentable de Recursos Naturales </a:t>
            </a:r>
          </a:p>
          <a:p>
            <a:pPr algn="ctr"/>
            <a:endParaRPr lang="es-ES" sz="2000" dirty="0"/>
          </a:p>
        </p:txBody>
      </p:sp>
      <p:pic>
        <p:nvPicPr>
          <p:cNvPr id="1026" name="Picture 2" descr="Resultado de imagen para logotipo ut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113" y="384314"/>
            <a:ext cx="1483418" cy="1491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0190" cy="6855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5852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/>
          <p:cNvSpPr>
            <a:spLocks noGrp="1"/>
          </p:cNvSpPr>
          <p:nvPr>
            <p:ph type="body" idx="1"/>
          </p:nvPr>
        </p:nvSpPr>
        <p:spPr>
          <a:xfrm>
            <a:off x="1210406" y="842001"/>
            <a:ext cx="7817492" cy="576262"/>
          </a:xfrm>
        </p:spPr>
        <p:txBody>
          <a:bodyPr/>
          <a:lstStyle/>
          <a:p>
            <a:pPr algn="ctr"/>
            <a:endParaRPr lang="es-ES" sz="2800" b="1" dirty="0"/>
          </a:p>
          <a:p>
            <a:pPr algn="ctr"/>
            <a:r>
              <a:rPr lang="es-ES" sz="2800" b="1" dirty="0"/>
              <a:t> </a:t>
            </a:r>
          </a:p>
          <a:p>
            <a:pPr algn="ctr"/>
            <a:r>
              <a:rPr lang="es-ES" sz="2800" b="1" dirty="0"/>
              <a:t>Maestría en Gestión Sustentable de Recursos Naturales </a:t>
            </a:r>
          </a:p>
          <a:p>
            <a:pPr algn="ctr"/>
            <a:endParaRPr lang="es-ES" sz="2000" dirty="0"/>
          </a:p>
        </p:txBody>
      </p:sp>
      <p:pic>
        <p:nvPicPr>
          <p:cNvPr id="1026" name="Picture 2" descr="Resultado de imagen para logotipo ut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113" y="384314"/>
            <a:ext cx="1483418" cy="1491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5715"/>
            <a:ext cx="9151620" cy="6863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9817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1251</TotalTime>
  <Words>329</Words>
  <Application>Microsoft Office PowerPoint</Application>
  <PresentationFormat>Panorámica</PresentationFormat>
  <Paragraphs>126</Paragraphs>
  <Slides>40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40</vt:i4>
      </vt:variant>
    </vt:vector>
  </HeadingPairs>
  <TitlesOfParts>
    <vt:vector size="45" baseType="lpstr">
      <vt:lpstr>Arial</vt:lpstr>
      <vt:lpstr>Calibri</vt:lpstr>
      <vt:lpstr>Century Gothic</vt:lpstr>
      <vt:lpstr>Wingdings 3</vt:lpstr>
      <vt:lpstr>Ion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Maestría en Gestión Integral de Cuencas Hidrográficas  Gestión Social de Cuencas Hidrográficas</dc:title>
  <dc:creator>Jaime Cevallos Garcés</dc:creator>
  <cp:lastModifiedBy>Jaime Cevallos Garcés</cp:lastModifiedBy>
  <cp:revision>75</cp:revision>
  <dcterms:created xsi:type="dcterms:W3CDTF">2016-11-11T10:52:45Z</dcterms:created>
  <dcterms:modified xsi:type="dcterms:W3CDTF">2017-03-04T17:05:39Z</dcterms:modified>
</cp:coreProperties>
</file>